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0"/>
  </p:notesMasterIdLst>
  <p:handoutMasterIdLst>
    <p:handoutMasterId r:id="rId241"/>
  </p:handoutMasterIdLst>
  <p:sldIdLst>
    <p:sldId id="257" r:id="rId2"/>
    <p:sldId id="525" r:id="rId3"/>
    <p:sldId id="258" r:id="rId4"/>
    <p:sldId id="259" r:id="rId5"/>
    <p:sldId id="426" r:id="rId6"/>
    <p:sldId id="256" r:id="rId7"/>
    <p:sldId id="268" r:id="rId8"/>
    <p:sldId id="269" r:id="rId9"/>
    <p:sldId id="270" r:id="rId10"/>
    <p:sldId id="272" r:id="rId11"/>
    <p:sldId id="271" r:id="rId12"/>
    <p:sldId id="273" r:id="rId13"/>
    <p:sldId id="274" r:id="rId14"/>
    <p:sldId id="275" r:id="rId15"/>
    <p:sldId id="277" r:id="rId16"/>
    <p:sldId id="278" r:id="rId17"/>
    <p:sldId id="279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427" r:id="rId34"/>
    <p:sldId id="260" r:id="rId35"/>
    <p:sldId id="296" r:id="rId36"/>
    <p:sldId id="498" r:id="rId37"/>
    <p:sldId id="261" r:id="rId38"/>
    <p:sldId id="262" r:id="rId39"/>
    <p:sldId id="263" r:id="rId40"/>
    <p:sldId id="264" r:id="rId41"/>
    <p:sldId id="265" r:id="rId42"/>
    <p:sldId id="266" r:id="rId43"/>
    <p:sldId id="523" r:id="rId44"/>
    <p:sldId id="524" r:id="rId45"/>
    <p:sldId id="297" r:id="rId46"/>
    <p:sldId id="441" r:id="rId47"/>
    <p:sldId id="442" r:id="rId48"/>
    <p:sldId id="443" r:id="rId49"/>
    <p:sldId id="445" r:id="rId50"/>
    <p:sldId id="446" r:id="rId51"/>
    <p:sldId id="444" r:id="rId52"/>
    <p:sldId id="447" r:id="rId53"/>
    <p:sldId id="448" r:id="rId54"/>
    <p:sldId id="450" r:id="rId55"/>
    <p:sldId id="451" r:id="rId56"/>
    <p:sldId id="449" r:id="rId57"/>
    <p:sldId id="452" r:id="rId58"/>
    <p:sldId id="453" r:id="rId59"/>
    <p:sldId id="455" r:id="rId60"/>
    <p:sldId id="454" r:id="rId61"/>
    <p:sldId id="456" r:id="rId62"/>
    <p:sldId id="457" r:id="rId63"/>
    <p:sldId id="458" r:id="rId64"/>
    <p:sldId id="459" r:id="rId65"/>
    <p:sldId id="460" r:id="rId66"/>
    <p:sldId id="461" r:id="rId67"/>
    <p:sldId id="462" r:id="rId68"/>
    <p:sldId id="463" r:id="rId69"/>
    <p:sldId id="465" r:id="rId70"/>
    <p:sldId id="464" r:id="rId71"/>
    <p:sldId id="466" r:id="rId72"/>
    <p:sldId id="526" r:id="rId73"/>
    <p:sldId id="308" r:id="rId74"/>
    <p:sldId id="309" r:id="rId75"/>
    <p:sldId id="310" r:id="rId76"/>
    <p:sldId id="311" r:id="rId77"/>
    <p:sldId id="312" r:id="rId78"/>
    <p:sldId id="404" r:id="rId79"/>
    <p:sldId id="399" r:id="rId80"/>
    <p:sldId id="402" r:id="rId81"/>
    <p:sldId id="405" r:id="rId82"/>
    <p:sldId id="406" r:id="rId83"/>
    <p:sldId id="407" r:id="rId84"/>
    <p:sldId id="314" r:id="rId85"/>
    <p:sldId id="315" r:id="rId86"/>
    <p:sldId id="316" r:id="rId87"/>
    <p:sldId id="317" r:id="rId88"/>
    <p:sldId id="318" r:id="rId89"/>
    <p:sldId id="319" r:id="rId90"/>
    <p:sldId id="320" r:id="rId91"/>
    <p:sldId id="322" r:id="rId92"/>
    <p:sldId id="409" r:id="rId93"/>
    <p:sldId id="410" r:id="rId94"/>
    <p:sldId id="323" r:id="rId95"/>
    <p:sldId id="324" r:id="rId96"/>
    <p:sldId id="325" r:id="rId97"/>
    <p:sldId id="326" r:id="rId98"/>
    <p:sldId id="412" r:id="rId99"/>
    <p:sldId id="413" r:id="rId100"/>
    <p:sldId id="327" r:id="rId101"/>
    <p:sldId id="328" r:id="rId102"/>
    <p:sldId id="329" r:id="rId103"/>
    <p:sldId id="330" r:id="rId104"/>
    <p:sldId id="415" r:id="rId105"/>
    <p:sldId id="416" r:id="rId106"/>
    <p:sldId id="417" r:id="rId107"/>
    <p:sldId id="331" r:id="rId108"/>
    <p:sldId id="332" r:id="rId109"/>
    <p:sldId id="333" r:id="rId110"/>
    <p:sldId id="334" r:id="rId111"/>
    <p:sldId id="419" r:id="rId112"/>
    <p:sldId id="335" r:id="rId113"/>
    <p:sldId id="336" r:id="rId114"/>
    <p:sldId id="339" r:id="rId115"/>
    <p:sldId id="340" r:id="rId116"/>
    <p:sldId id="429" r:id="rId117"/>
    <p:sldId id="341" r:id="rId118"/>
    <p:sldId id="430" r:id="rId119"/>
    <p:sldId id="431" r:id="rId120"/>
    <p:sldId id="500" r:id="rId121"/>
    <p:sldId id="467" r:id="rId122"/>
    <p:sldId id="342" r:id="rId123"/>
    <p:sldId id="343" r:id="rId124"/>
    <p:sldId id="344" r:id="rId125"/>
    <p:sldId id="345" r:id="rId126"/>
    <p:sldId id="346" r:id="rId127"/>
    <p:sldId id="527" r:id="rId128"/>
    <p:sldId id="468" r:id="rId129"/>
    <p:sldId id="432" r:id="rId130"/>
    <p:sldId id="433" r:id="rId131"/>
    <p:sldId id="501" r:id="rId132"/>
    <p:sldId id="476" r:id="rId133"/>
    <p:sldId id="477" r:id="rId134"/>
    <p:sldId id="475" r:id="rId135"/>
    <p:sldId id="469" r:id="rId136"/>
    <p:sldId id="470" r:id="rId137"/>
    <p:sldId id="471" r:id="rId138"/>
    <p:sldId id="502" r:id="rId139"/>
    <p:sldId id="472" r:id="rId140"/>
    <p:sldId id="473" r:id="rId141"/>
    <p:sldId id="478" r:id="rId142"/>
    <p:sldId id="347" r:id="rId143"/>
    <p:sldId id="479" r:id="rId144"/>
    <p:sldId id="348" r:id="rId145"/>
    <p:sldId id="349" r:id="rId146"/>
    <p:sldId id="503" r:id="rId147"/>
    <p:sldId id="350" r:id="rId148"/>
    <p:sldId id="351" r:id="rId149"/>
    <p:sldId id="480" r:id="rId150"/>
    <p:sldId id="482" r:id="rId151"/>
    <p:sldId id="481" r:id="rId152"/>
    <p:sldId id="483" r:id="rId153"/>
    <p:sldId id="484" r:id="rId154"/>
    <p:sldId id="485" r:id="rId155"/>
    <p:sldId id="486" r:id="rId156"/>
    <p:sldId id="487" r:id="rId157"/>
    <p:sldId id="361" r:id="rId158"/>
    <p:sldId id="420" r:id="rId159"/>
    <p:sldId id="421" r:id="rId160"/>
    <p:sldId id="422" r:id="rId161"/>
    <p:sldId id="423" r:id="rId162"/>
    <p:sldId id="352" r:id="rId163"/>
    <p:sldId id="354" r:id="rId164"/>
    <p:sldId id="355" r:id="rId165"/>
    <p:sldId id="356" r:id="rId166"/>
    <p:sldId id="358" r:id="rId167"/>
    <p:sldId id="359" r:id="rId168"/>
    <p:sldId id="360" r:id="rId169"/>
    <p:sldId id="436" r:id="rId170"/>
    <p:sldId id="489" r:id="rId171"/>
    <p:sldId id="488" r:id="rId172"/>
    <p:sldId id="496" r:id="rId173"/>
    <p:sldId id="490" r:id="rId174"/>
    <p:sldId id="491" r:id="rId175"/>
    <p:sldId id="493" r:id="rId176"/>
    <p:sldId id="492" r:id="rId177"/>
    <p:sldId id="494" r:id="rId178"/>
    <p:sldId id="495" r:id="rId179"/>
    <p:sldId id="362" r:id="rId180"/>
    <p:sldId id="437" r:id="rId181"/>
    <p:sldId id="366" r:id="rId182"/>
    <p:sldId id="367" r:id="rId183"/>
    <p:sldId id="368" r:id="rId184"/>
    <p:sldId id="369" r:id="rId185"/>
    <p:sldId id="370" r:id="rId186"/>
    <p:sldId id="371" r:id="rId187"/>
    <p:sldId id="372" r:id="rId188"/>
    <p:sldId id="373" r:id="rId189"/>
    <p:sldId id="374" r:id="rId190"/>
    <p:sldId id="375" r:id="rId191"/>
    <p:sldId id="376" r:id="rId192"/>
    <p:sldId id="377" r:id="rId193"/>
    <p:sldId id="378" r:id="rId194"/>
    <p:sldId id="379" r:id="rId195"/>
    <p:sldId id="380" r:id="rId196"/>
    <p:sldId id="381" r:id="rId197"/>
    <p:sldId id="382" r:id="rId198"/>
    <p:sldId id="383" r:id="rId199"/>
    <p:sldId id="504" r:id="rId200"/>
    <p:sldId id="505" r:id="rId201"/>
    <p:sldId id="506" r:id="rId202"/>
    <p:sldId id="507" r:id="rId203"/>
    <p:sldId id="508" r:id="rId204"/>
    <p:sldId id="509" r:id="rId205"/>
    <p:sldId id="510" r:id="rId206"/>
    <p:sldId id="511" r:id="rId207"/>
    <p:sldId id="512" r:id="rId208"/>
    <p:sldId id="513" r:id="rId209"/>
    <p:sldId id="514" r:id="rId210"/>
    <p:sldId id="515" r:id="rId211"/>
    <p:sldId id="516" r:id="rId212"/>
    <p:sldId id="517" r:id="rId213"/>
    <p:sldId id="518" r:id="rId214"/>
    <p:sldId id="519" r:id="rId215"/>
    <p:sldId id="520" r:id="rId216"/>
    <p:sldId id="521" r:id="rId217"/>
    <p:sldId id="438" r:id="rId218"/>
    <p:sldId id="388" r:id="rId219"/>
    <p:sldId id="425" r:id="rId220"/>
    <p:sldId id="389" r:id="rId221"/>
    <p:sldId id="390" r:id="rId222"/>
    <p:sldId id="391" r:id="rId223"/>
    <p:sldId id="392" r:id="rId224"/>
    <p:sldId id="393" r:id="rId225"/>
    <p:sldId id="394" r:id="rId226"/>
    <p:sldId id="395" r:id="rId227"/>
    <p:sldId id="396" r:id="rId228"/>
    <p:sldId id="439" r:id="rId229"/>
    <p:sldId id="364" r:id="rId230"/>
    <p:sldId id="365" r:id="rId231"/>
    <p:sldId id="528" r:id="rId232"/>
    <p:sldId id="385" r:id="rId233"/>
    <p:sldId id="522" r:id="rId234"/>
    <p:sldId id="384" r:id="rId235"/>
    <p:sldId id="386" r:id="rId236"/>
    <p:sldId id="440" r:id="rId237"/>
    <p:sldId id="497" r:id="rId238"/>
    <p:sldId id="529" r:id="rId2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45993" autoAdjust="0"/>
    <p:restoredTop sz="86410" autoAdjust="0"/>
  </p:normalViewPr>
  <p:slideViewPr>
    <p:cSldViewPr snapToGrid="0" snapToObjects="1">
      <p:cViewPr>
        <p:scale>
          <a:sx n="99" d="100"/>
          <a:sy n="99" d="100"/>
        </p:scale>
        <p:origin x="352" y="-80"/>
      </p:cViewPr>
      <p:guideLst>
        <p:guide orient="horz" pos="2160"/>
        <p:guide pos="2880"/>
      </p:guideLst>
    </p:cSldViewPr>
  </p:slideViewPr>
  <p:outlineViewPr>
    <p:cViewPr>
      <p:scale>
        <a:sx n="35" d="100"/>
        <a:sy n="35" d="100"/>
      </p:scale>
      <p:origin x="0" y="27792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5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slide" Target="slides/slide205.xml"/><Relationship Id="rId207" Type="http://schemas.openxmlformats.org/officeDocument/2006/relationships/slide" Target="slides/slide206.xml"/><Relationship Id="rId208" Type="http://schemas.openxmlformats.org/officeDocument/2006/relationships/slide" Target="slides/slide207.xml"/><Relationship Id="rId209" Type="http://schemas.openxmlformats.org/officeDocument/2006/relationships/slide" Target="slides/slide20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10" Type="http://schemas.openxmlformats.org/officeDocument/2006/relationships/slide" Target="slides/slide209.xml"/><Relationship Id="rId211" Type="http://schemas.openxmlformats.org/officeDocument/2006/relationships/slide" Target="slides/slide210.xml"/><Relationship Id="rId212" Type="http://schemas.openxmlformats.org/officeDocument/2006/relationships/slide" Target="slides/slide211.xml"/><Relationship Id="rId213" Type="http://schemas.openxmlformats.org/officeDocument/2006/relationships/slide" Target="slides/slide212.xml"/><Relationship Id="rId214" Type="http://schemas.openxmlformats.org/officeDocument/2006/relationships/slide" Target="slides/slide213.xml"/><Relationship Id="rId215" Type="http://schemas.openxmlformats.org/officeDocument/2006/relationships/slide" Target="slides/slide214.xml"/><Relationship Id="rId216" Type="http://schemas.openxmlformats.org/officeDocument/2006/relationships/slide" Target="slides/slide215.xml"/><Relationship Id="rId217" Type="http://schemas.openxmlformats.org/officeDocument/2006/relationships/slide" Target="slides/slide216.xml"/><Relationship Id="rId218" Type="http://schemas.openxmlformats.org/officeDocument/2006/relationships/slide" Target="slides/slide217.xml"/><Relationship Id="rId219" Type="http://schemas.openxmlformats.org/officeDocument/2006/relationships/slide" Target="slides/slide21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220" Type="http://schemas.openxmlformats.org/officeDocument/2006/relationships/slide" Target="slides/slide219.xml"/><Relationship Id="rId221" Type="http://schemas.openxmlformats.org/officeDocument/2006/relationships/slide" Target="slides/slide220.xml"/><Relationship Id="rId222" Type="http://schemas.openxmlformats.org/officeDocument/2006/relationships/slide" Target="slides/slide221.xml"/><Relationship Id="rId223" Type="http://schemas.openxmlformats.org/officeDocument/2006/relationships/slide" Target="slides/slide222.xml"/><Relationship Id="rId224" Type="http://schemas.openxmlformats.org/officeDocument/2006/relationships/slide" Target="slides/slide223.xml"/><Relationship Id="rId225" Type="http://schemas.openxmlformats.org/officeDocument/2006/relationships/slide" Target="slides/slide224.xml"/><Relationship Id="rId226" Type="http://schemas.openxmlformats.org/officeDocument/2006/relationships/slide" Target="slides/slide225.xml"/><Relationship Id="rId227" Type="http://schemas.openxmlformats.org/officeDocument/2006/relationships/slide" Target="slides/slide226.xml"/><Relationship Id="rId228" Type="http://schemas.openxmlformats.org/officeDocument/2006/relationships/slide" Target="slides/slide227.xml"/><Relationship Id="rId229" Type="http://schemas.openxmlformats.org/officeDocument/2006/relationships/slide" Target="slides/slide228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230" Type="http://schemas.openxmlformats.org/officeDocument/2006/relationships/slide" Target="slides/slide229.xml"/><Relationship Id="rId231" Type="http://schemas.openxmlformats.org/officeDocument/2006/relationships/slide" Target="slides/slide230.xml"/><Relationship Id="rId232" Type="http://schemas.openxmlformats.org/officeDocument/2006/relationships/slide" Target="slides/slide231.xml"/><Relationship Id="rId233" Type="http://schemas.openxmlformats.org/officeDocument/2006/relationships/slide" Target="slides/slide232.xml"/><Relationship Id="rId234" Type="http://schemas.openxmlformats.org/officeDocument/2006/relationships/slide" Target="slides/slide233.xml"/><Relationship Id="rId235" Type="http://schemas.openxmlformats.org/officeDocument/2006/relationships/slide" Target="slides/slide234.xml"/><Relationship Id="rId236" Type="http://schemas.openxmlformats.org/officeDocument/2006/relationships/slide" Target="slides/slide235.xml"/><Relationship Id="rId237" Type="http://schemas.openxmlformats.org/officeDocument/2006/relationships/slide" Target="slides/slide236.xml"/><Relationship Id="rId238" Type="http://schemas.openxmlformats.org/officeDocument/2006/relationships/slide" Target="slides/slide237.xml"/><Relationship Id="rId239" Type="http://schemas.openxmlformats.org/officeDocument/2006/relationships/slide" Target="slides/slide2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240" Type="http://schemas.openxmlformats.org/officeDocument/2006/relationships/notesMaster" Target="notesMasters/notesMaster1.xml"/><Relationship Id="rId241" Type="http://schemas.openxmlformats.org/officeDocument/2006/relationships/handoutMaster" Target="handoutMasters/handoutMaster1.xml"/><Relationship Id="rId242" Type="http://schemas.openxmlformats.org/officeDocument/2006/relationships/printerSettings" Target="printerSettings/printerSettings1.bin"/><Relationship Id="rId243" Type="http://schemas.openxmlformats.org/officeDocument/2006/relationships/presProps" Target="presProps.xml"/><Relationship Id="rId244" Type="http://schemas.openxmlformats.org/officeDocument/2006/relationships/viewProps" Target="viewProps.xml"/><Relationship Id="rId245" Type="http://schemas.openxmlformats.org/officeDocument/2006/relationships/theme" Target="theme/theme1.xml"/><Relationship Id="rId24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4.xml"/><Relationship Id="rId4" Type="http://schemas.openxmlformats.org/officeDocument/2006/relationships/slide" Target="slides/slide176.xml"/><Relationship Id="rId1" Type="http://schemas.openxmlformats.org/officeDocument/2006/relationships/slide" Target="slides/slide61.xml"/><Relationship Id="rId2" Type="http://schemas.openxmlformats.org/officeDocument/2006/relationships/slide" Target="slides/slide1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96094-024C-834B-AF98-90983C51363D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70C4-1CE7-524A-9997-D52242F4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5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64FE5-4453-0248-953F-625B1B43BB92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730B5-FC72-E046-80E4-3A1F2E58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3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30B5-FC72-E046-80E4-3A1F2E58BA78}" type="slidenum">
              <a:rPr lang="en-US" smtClean="0"/>
              <a:t>155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3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30B5-FC72-E046-80E4-3A1F2E58BA78}" type="slidenum">
              <a:rPr lang="en-US" smtClean="0"/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30B5-FC72-E046-80E4-3A1F2E58BA78}" type="slidenum">
              <a:rPr lang="en-US" smtClean="0"/>
              <a:t>161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cs typeface="Arial" charset="0"/>
              </a:rPr>
              <a:t>Lilith</a:t>
            </a:r>
            <a:r>
              <a:rPr lang="en-US" dirty="0" smtClean="0">
                <a:cs typeface="Arial" charset="0"/>
              </a:rPr>
              <a:t> illustrated annotated</a:t>
            </a:r>
            <a:r>
              <a:rPr lang="en-US" dirty="0">
                <a:cs typeface="Arial" charset="0"/>
              </a:rPr>
              <a:t/>
            </a:r>
            <a:br>
              <a:rPr lang="en-US" dirty="0">
                <a:cs typeface="Arial" charset="0"/>
              </a:rPr>
            </a:br>
            <a:r>
              <a:rPr lang="en-US" dirty="0" smtClean="0">
                <a:cs typeface="Arial" charset="0"/>
              </a:rPr>
              <a:t>souvenir libretto for sale in lobby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6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needn’t be from the ruling </a:t>
            </a:r>
            <a:r>
              <a:rPr lang="en-US" dirty="0" smtClean="0"/>
              <a:t>caste,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7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 should get a wooden tongue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3597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 should crap blood and pus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123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should outlive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long </a:t>
            </a:r>
            <a:r>
              <a:rPr lang="en-US" dirty="0"/>
              <a:t>enough to bury you! </a:t>
            </a:r>
          </a:p>
        </p:txBody>
      </p:sp>
    </p:spTree>
    <p:extLst>
      <p:ext uri="{BB962C8B-B14F-4D97-AF65-F5344CB8AC3E}">
        <p14:creationId xmlns:p14="http://schemas.microsoft.com/office/powerpoint/2010/main" val="259704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One misfortune is too few for you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764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Veni</a:t>
            </a:r>
            <a:r>
              <a:rPr lang="en-US" dirty="0"/>
              <a:t>, </a:t>
            </a:r>
            <a:r>
              <a:rPr lang="en-US" dirty="0" err="1"/>
              <a:t>dilecte</a:t>
            </a:r>
            <a:r>
              <a:rPr lang="en-US" dirty="0"/>
              <a:t> </a:t>
            </a:r>
            <a:r>
              <a:rPr lang="en-US" dirty="0" smtClean="0"/>
              <a:t>mi,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err="1" smtClean="0"/>
              <a:t>egrediamur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agrum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5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 </a:t>
            </a:r>
            <a:r>
              <a:rPr lang="en-US" dirty="0" err="1"/>
              <a:t>videamus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flores</a:t>
            </a:r>
            <a:r>
              <a:rPr lang="en-US" dirty="0"/>
              <a:t> </a:t>
            </a:r>
            <a:r>
              <a:rPr lang="en-US" dirty="0" err="1" smtClean="0"/>
              <a:t>fructus</a:t>
            </a:r>
            <a:r>
              <a:rPr lang="en-US" dirty="0" smtClean="0"/>
              <a:t> </a:t>
            </a:r>
            <a:r>
              <a:rPr lang="en-US" dirty="0" err="1" smtClean="0"/>
              <a:t>parturierunt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floeurunt</a:t>
            </a:r>
            <a:r>
              <a:rPr lang="en-US" baseline="0" dirty="0" smtClean="0"/>
              <a:t> mala </a:t>
            </a:r>
            <a:r>
              <a:rPr lang="en-US" baseline="0" dirty="0" err="1" smtClean="0"/>
              <a:t>punica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9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let the </a:t>
            </a:r>
            <a:r>
              <a:rPr lang="en-US" dirty="0" smtClean="0"/>
              <a:t>anus flower</a:t>
            </a:r>
            <a:br>
              <a:rPr lang="en-US" dirty="0" smtClean="0"/>
            </a:br>
            <a:r>
              <a:rPr lang="en-US" dirty="0" smtClean="0"/>
              <a:t>part </a:t>
            </a:r>
            <a:r>
              <a:rPr lang="en-US" dirty="0"/>
              <a:t>the air unto </a:t>
            </a:r>
            <a:r>
              <a:rPr lang="en-US" dirty="0" smtClean="0"/>
              <a:t>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6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You should get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the </a:t>
            </a:r>
            <a:r>
              <a:rPr lang="en-US" sz="4000" i="1" dirty="0" smtClean="0"/>
              <a:t>Paradise Rupture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997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Syphilis should </a:t>
            </a:r>
            <a:r>
              <a:rPr lang="en-US" sz="4000" dirty="0"/>
              <a:t>consume your body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988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Your mouth should be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where </a:t>
            </a:r>
            <a:r>
              <a:rPr lang="en-US" sz="4000" dirty="0"/>
              <a:t>your ass is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340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Come </a:t>
            </a:r>
            <a:r>
              <a:rPr lang="en-US" dirty="0"/>
              <a:t>buy a </a:t>
            </a:r>
            <a:r>
              <a:rPr lang="en-US" i="1" dirty="0" err="1"/>
              <a:t>Kvittel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personal prayer,</a:t>
            </a:r>
          </a:p>
        </p:txBody>
      </p:sp>
    </p:spTree>
    <p:extLst>
      <p:ext uri="{BB962C8B-B14F-4D97-AF65-F5344CB8AC3E}">
        <p14:creationId xmlns:p14="http://schemas.microsoft.com/office/powerpoint/2010/main" val="128250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May you suffer and remember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05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Ibi</a:t>
            </a:r>
            <a:r>
              <a:rPr lang="en-US" dirty="0" smtClean="0"/>
              <a:t> </a:t>
            </a:r>
            <a:r>
              <a:rPr lang="en-US" dirty="0" err="1" smtClean="0"/>
              <a:t>dabo</a:t>
            </a:r>
            <a:r>
              <a:rPr lang="en-US" dirty="0" smtClean="0"/>
              <a:t> </a:t>
            </a:r>
            <a:r>
              <a:rPr lang="en-US" dirty="0" err="1" smtClean="0"/>
              <a:t>tibi</a:t>
            </a:r>
            <a:r>
              <a:rPr lang="en-US" dirty="0" smtClean="0"/>
              <a:t> </a:t>
            </a:r>
            <a:r>
              <a:rPr lang="en-US" dirty="0" err="1" smtClean="0"/>
              <a:t>ubera</a:t>
            </a:r>
            <a:r>
              <a:rPr lang="en-US" dirty="0" smtClean="0"/>
              <a:t> mea.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8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May leeches suck you dry!</a:t>
            </a:r>
          </a:p>
        </p:txBody>
      </p:sp>
    </p:spTree>
    <p:extLst>
      <p:ext uri="{BB962C8B-B14F-4D97-AF65-F5344CB8AC3E}">
        <p14:creationId xmlns:p14="http://schemas.microsoft.com/office/powerpoint/2010/main" val="262823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bother getting up at all?</a:t>
            </a:r>
          </a:p>
        </p:txBody>
      </p:sp>
    </p:spTree>
    <p:extLst>
      <p:ext uri="{BB962C8B-B14F-4D97-AF65-F5344CB8AC3E}">
        <p14:creationId xmlns:p14="http://schemas.microsoft.com/office/powerpoint/2010/main" val="246527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 small child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should be </a:t>
            </a:r>
            <a:r>
              <a:rPr lang="en-US" sz="4000" dirty="0"/>
              <a:t>named after you! </a:t>
            </a:r>
          </a:p>
        </p:txBody>
      </p:sp>
    </p:spTree>
    <p:extLst>
      <p:ext uri="{BB962C8B-B14F-4D97-AF65-F5344CB8AC3E}">
        <p14:creationId xmlns:p14="http://schemas.microsoft.com/office/powerpoint/2010/main" val="180937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You should have stones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and </a:t>
            </a:r>
            <a:r>
              <a:rPr lang="en-US" sz="4000" dirty="0"/>
              <a:t>not children! </a:t>
            </a:r>
          </a:p>
        </p:txBody>
      </p:sp>
    </p:spTree>
    <p:extLst>
      <p:ext uri="{BB962C8B-B14F-4D97-AF65-F5344CB8AC3E}">
        <p14:creationId xmlns:p14="http://schemas.microsoft.com/office/powerpoint/2010/main" val="380391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61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Eyn</a:t>
            </a:r>
            <a:r>
              <a:rPr lang="en-US" sz="4000" dirty="0" smtClean="0"/>
              <a:t> </a:t>
            </a:r>
            <a:r>
              <a:rPr lang="en-US" sz="4000" dirty="0" err="1" smtClean="0"/>
              <a:t>Sof</a:t>
            </a:r>
            <a:r>
              <a:rPr lang="en-US" sz="4000" dirty="0" smtClean="0"/>
              <a:t>, Bore, </a:t>
            </a:r>
            <a:r>
              <a:rPr lang="en-US" sz="4000" dirty="0" err="1" smtClean="0"/>
              <a:t>Elah</a:t>
            </a:r>
            <a:r>
              <a:rPr lang="en-US" sz="4000" dirty="0" smtClean="0"/>
              <a:t>,</a:t>
            </a:r>
            <a:r>
              <a:rPr lang="en-US" sz="4000" dirty="0"/>
              <a:t> Ha </a:t>
            </a:r>
            <a:r>
              <a:rPr lang="en-US" sz="4000" dirty="0" smtClean="0"/>
              <a:t>Shem, </a:t>
            </a:r>
            <a:br>
              <a:rPr lang="en-US" sz="4000" dirty="0" smtClean="0"/>
            </a:br>
            <a:r>
              <a:rPr lang="en-US" sz="4000" dirty="0" err="1" smtClean="0"/>
              <a:t>Makom</a:t>
            </a:r>
            <a:r>
              <a:rPr lang="en-US" sz="4000" dirty="0" smtClean="0"/>
              <a:t>, </a:t>
            </a:r>
            <a:r>
              <a:rPr lang="en-US" sz="4000" dirty="0" err="1" smtClean="0"/>
              <a:t>Roi</a:t>
            </a:r>
            <a:r>
              <a:rPr lang="en-US" sz="4000" dirty="0" smtClean="0"/>
              <a:t>, </a:t>
            </a:r>
            <a:r>
              <a:rPr lang="en-US" sz="4000" dirty="0" err="1" smtClean="0"/>
              <a:t>Shama</a:t>
            </a:r>
            <a:r>
              <a:rPr lang="en-US" sz="4000" dirty="0" smtClean="0"/>
              <a:t>, </a:t>
            </a:r>
            <a:r>
              <a:rPr lang="en-US" sz="4000" dirty="0" err="1" smtClean="0"/>
              <a:t>Tsevaot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28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52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Sanoy</a:t>
            </a:r>
            <a:r>
              <a:rPr lang="en-US" sz="4000" dirty="0" smtClean="0"/>
              <a:t>, </a:t>
            </a:r>
            <a:r>
              <a:rPr lang="en-US" sz="4000" dirty="0" err="1" smtClean="0"/>
              <a:t>Sansenoy</a:t>
            </a:r>
            <a:r>
              <a:rPr lang="en-US" sz="4000" dirty="0" smtClean="0"/>
              <a:t>, </a:t>
            </a:r>
            <a:r>
              <a:rPr lang="en-US" sz="4000" dirty="0" err="1" smtClean="0"/>
              <a:t>Semangelof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050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Placed at the gravesite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gurus</a:t>
            </a:r>
            <a:r>
              <a:rPr lang="en-US" dirty="0" smtClean="0"/>
              <a:t> </a:t>
            </a:r>
            <a:r>
              <a:rPr lang="en-US" dirty="0"/>
              <a:t>who </a:t>
            </a:r>
            <a:r>
              <a:rPr lang="en-US" dirty="0" smtClean="0"/>
              <a:t>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2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71726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Poor, poor Adam.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539933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My wife, you piss on my head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and </a:t>
            </a:r>
            <a:r>
              <a:rPr lang="en-US" sz="4000" dirty="0"/>
              <a:t>tell me </a:t>
            </a:r>
            <a:r>
              <a:rPr lang="en-US" sz="4000" dirty="0" smtClean="0"/>
              <a:t>it’s </a:t>
            </a:r>
            <a:r>
              <a:rPr lang="en-US" sz="4000" dirty="0"/>
              <a:t>raining! </a:t>
            </a:r>
          </a:p>
        </p:txBody>
      </p:sp>
    </p:spTree>
    <p:extLst>
      <p:ext uri="{BB962C8B-B14F-4D97-AF65-F5344CB8AC3E}">
        <p14:creationId xmlns:p14="http://schemas.microsoft.com/office/powerpoint/2010/main" val="79977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Broken and tired and </a:t>
            </a:r>
            <a:r>
              <a:rPr lang="en-US" sz="4000" dirty="0" smtClean="0"/>
              <a:t>annoyed,</a:t>
            </a:r>
            <a:br>
              <a:rPr lang="en-US" sz="4000" dirty="0" smtClean="0"/>
            </a:br>
            <a:r>
              <a:rPr lang="en-US" sz="4000" dirty="0"/>
              <a:t>I'm a hell of a male who would hump. </a:t>
            </a:r>
          </a:p>
        </p:txBody>
      </p:sp>
    </p:spTree>
    <p:extLst>
      <p:ext uri="{BB962C8B-B14F-4D97-AF65-F5344CB8AC3E}">
        <p14:creationId xmlns:p14="http://schemas.microsoft.com/office/powerpoint/2010/main" val="86605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Ask her kids if she knew </a:t>
            </a:r>
            <a:br>
              <a:rPr lang="en-US" sz="4000" dirty="0"/>
            </a:br>
            <a:r>
              <a:rPr lang="en-US" sz="4000" dirty="0" smtClean="0"/>
              <a:t>he'd </a:t>
            </a:r>
            <a:r>
              <a:rPr lang="en-US" sz="4000" dirty="0"/>
              <a:t>be missed by </a:t>
            </a:r>
            <a:r>
              <a:rPr lang="en-US" sz="4000" dirty="0" smtClean="0"/>
              <a:t>her too.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257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She who'd so neatly beat up her </a:t>
            </a:r>
            <a:r>
              <a:rPr lang="en-US" sz="4000" dirty="0" smtClean="0"/>
              <a:t>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773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Broken and tired and annoyed,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Go </a:t>
            </a:r>
            <a:r>
              <a:rPr lang="en-US" sz="4000" dirty="0"/>
              <a:t>tell </a:t>
            </a:r>
            <a:r>
              <a:rPr lang="en-US" sz="4000" dirty="0" smtClean="0"/>
              <a:t>her 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317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67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Sold that-a</a:t>
            </a:r>
            <a:r>
              <a:rPr lang="en-US" sz="4000" baseline="0" dirty="0" smtClean="0"/>
              <a:t> </a:t>
            </a:r>
            <a:r>
              <a:rPr lang="en-US" sz="4000" i="1" dirty="0" smtClean="0"/>
              <a:t>whore</a:t>
            </a:r>
            <a:r>
              <a:rPr lang="en-US" sz="4000" dirty="0" smtClean="0"/>
              <a:t> for a six </a:t>
            </a:r>
            <a:r>
              <a:rPr lang="en-US" sz="4000" smtClean="0"/>
              <a:t>dollar bill.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764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16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buy insurance at premium fees, </a:t>
            </a:r>
          </a:p>
        </p:txBody>
      </p:sp>
    </p:spTree>
    <p:extLst>
      <p:ext uri="{BB962C8B-B14F-4D97-AF65-F5344CB8AC3E}">
        <p14:creationId xmlns:p14="http://schemas.microsoft.com/office/powerpoint/2010/main" val="415479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Sanoy</a:t>
            </a:r>
            <a:r>
              <a:rPr lang="en-US" dirty="0" smtClean="0"/>
              <a:t>, </a:t>
            </a:r>
            <a:r>
              <a:rPr lang="en-US" dirty="0" err="1" smtClean="0"/>
              <a:t>Sansenoy</a:t>
            </a:r>
            <a:r>
              <a:rPr lang="en-US" dirty="0" smtClean="0"/>
              <a:t>, </a:t>
            </a:r>
            <a:r>
              <a:rPr lang="en-US" dirty="0" err="1" smtClean="0"/>
              <a:t>Semangelof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233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 </a:t>
            </a:r>
            <a:r>
              <a:rPr lang="en-US" dirty="0"/>
              <a:t>we </a:t>
            </a:r>
            <a:r>
              <a:rPr lang="en-US" dirty="0" smtClean="0"/>
              <a:t>go!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7022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found </a:t>
            </a:r>
            <a:r>
              <a:rPr lang="en-US" dirty="0" smtClean="0"/>
              <a:t>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7470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said go back,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God </a:t>
            </a:r>
            <a:r>
              <a:rPr lang="en-US" dirty="0"/>
              <a:t>said return, </a:t>
            </a:r>
            <a:r>
              <a:rPr lang="en-US" dirty="0" smtClean="0"/>
              <a:t>back to</a:t>
            </a:r>
            <a:r>
              <a:rPr lang="en-US" dirty="0"/>
              <a:t> </a:t>
            </a:r>
            <a:r>
              <a:rPr lang="en-US" dirty="0" smtClean="0"/>
              <a:t>Adam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2358871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 shit</a:t>
            </a:r>
            <a:r>
              <a:rPr lang="en-US" i="1" baseline="0" dirty="0" smtClean="0"/>
              <a:t> on </a:t>
            </a:r>
            <a:r>
              <a:rPr lang="en-US" i="1" dirty="0" smtClean="0"/>
              <a:t>the sea,</a:t>
            </a:r>
            <a:r>
              <a:rPr lang="en-US" i="1" baseline="0" dirty="0" smtClean="0"/>
              <a:t> 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ya</a:t>
            </a:r>
            <a:r>
              <a:rPr lang="en-US" baseline="0" dirty="0" smtClean="0"/>
              <a:t> crap-filled chapel</a:t>
            </a:r>
            <a:r>
              <a:rPr lang="en-US" dirty="0" smtClean="0"/>
              <a:t> </a:t>
            </a:r>
            <a:r>
              <a:rPr lang="en-US" baseline="0" dirty="0" err="1" smtClean="0"/>
              <a:t>twinks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0999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rule over </a:t>
            </a:r>
            <a:r>
              <a:rPr lang="en-US" dirty="0" smtClean="0"/>
              <a:t>females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first twenty </a:t>
            </a:r>
            <a:r>
              <a:rPr lang="en-US" dirty="0" smtClean="0"/>
              <a:t>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9506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fathers those birds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</a:t>
            </a:r>
            <a:r>
              <a:rPr lang="en-US" dirty="0"/>
              <a:t>no value that pays </a:t>
            </a:r>
          </a:p>
        </p:txBody>
      </p:sp>
    </p:spTree>
    <p:extLst>
      <p:ext uri="{BB962C8B-B14F-4D97-AF65-F5344CB8AC3E}">
        <p14:creationId xmlns:p14="http://schemas.microsoft.com/office/powerpoint/2010/main" val="421883667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 child she's </a:t>
            </a:r>
            <a:r>
              <a:rPr lang="en-US" dirty="0" smtClean="0"/>
              <a:t>molested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 </a:t>
            </a:r>
            <a:r>
              <a:rPr lang="en-US" dirty="0"/>
              <a:t>a girl she'll be raped</a:t>
            </a:r>
          </a:p>
        </p:txBody>
      </p:sp>
    </p:spTree>
    <p:extLst>
      <p:ext uri="{BB962C8B-B14F-4D97-AF65-F5344CB8AC3E}">
        <p14:creationId xmlns:p14="http://schemas.microsoft.com/office/powerpoint/2010/main" val="174488075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 teen she'll bang boys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just </a:t>
            </a:r>
            <a:r>
              <a:rPr lang="en-US" dirty="0"/>
              <a:t>for </a:t>
            </a:r>
            <a:r>
              <a:rPr lang="en-US" dirty="0" smtClean="0"/>
              <a:t>pleasure’s</a:t>
            </a:r>
            <a:r>
              <a:rPr lang="en-US" dirty="0"/>
              <a:t> </a:t>
            </a:r>
            <a:r>
              <a:rPr lang="en-US" dirty="0" smtClean="0"/>
              <a:t>sake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7337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Once wed she'll be </a:t>
            </a:r>
            <a:r>
              <a:rPr lang="en-US" dirty="0" smtClean="0"/>
              <a:t>barren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When </a:t>
            </a:r>
            <a:r>
              <a:rPr lang="en-US" dirty="0"/>
              <a:t>old, a witch</a:t>
            </a:r>
          </a:p>
        </p:txBody>
      </p:sp>
    </p:spTree>
    <p:extLst>
      <p:ext uri="{BB962C8B-B14F-4D97-AF65-F5344CB8AC3E}">
        <p14:creationId xmlns:p14="http://schemas.microsoft.com/office/powerpoint/2010/main" val="114863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amulets ward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against </a:t>
            </a:r>
            <a:r>
              <a:rPr lang="en-US" dirty="0" err="1"/>
              <a:t>ev’ry</a:t>
            </a:r>
            <a:r>
              <a:rPr lang="en-US" dirty="0"/>
              <a:t> disease? </a:t>
            </a:r>
          </a:p>
        </p:txBody>
      </p:sp>
    </p:spTree>
    <p:extLst>
      <p:ext uri="{BB962C8B-B14F-4D97-AF65-F5344CB8AC3E}">
        <p14:creationId xmlns:p14="http://schemas.microsoft.com/office/powerpoint/2010/main" val="407847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 maybe a widow,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at least a </a:t>
            </a:r>
            <a:r>
              <a:rPr lang="en-US" dirty="0" smtClean="0"/>
              <a:t>bitch.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5260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said you must,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God </a:t>
            </a:r>
            <a:r>
              <a:rPr lang="en-US" dirty="0"/>
              <a:t>said you will, God said </a:t>
            </a:r>
            <a:r>
              <a:rPr lang="en-US" dirty="0" smtClean="0"/>
              <a:t>or </a:t>
            </a:r>
            <a:r>
              <a:rPr lang="en-US" dirty="0"/>
              <a:t>else.</a:t>
            </a:r>
          </a:p>
        </p:txBody>
      </p:sp>
    </p:spTree>
    <p:extLst>
      <p:ext uri="{BB962C8B-B14F-4D97-AF65-F5344CB8AC3E}">
        <p14:creationId xmlns:p14="http://schemas.microsoft.com/office/powerpoint/2010/main" val="58705268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If he were twice as smart, 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he’d </a:t>
            </a:r>
            <a:r>
              <a:rPr lang="en-US" sz="4000" i="1" dirty="0"/>
              <a:t>just be an idiot! </a:t>
            </a:r>
          </a:p>
        </p:txBody>
      </p:sp>
    </p:spTree>
    <p:extLst>
      <p:ext uri="{BB962C8B-B14F-4D97-AF65-F5344CB8AC3E}">
        <p14:creationId xmlns:p14="http://schemas.microsoft.com/office/powerpoint/2010/main" val="105174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God said you'll hurt,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God </a:t>
            </a:r>
            <a:r>
              <a:rPr lang="en-US" sz="4000" dirty="0"/>
              <a:t>said you'll cry, God </a:t>
            </a:r>
            <a:r>
              <a:rPr lang="en-US" sz="4000" dirty="0" smtClean="0"/>
              <a:t>said </a:t>
            </a:r>
            <a:r>
              <a:rPr lang="en-US" sz="4000" dirty="0"/>
              <a:t>you'll die.</a:t>
            </a:r>
          </a:p>
        </p:txBody>
      </p:sp>
    </p:spTree>
    <p:extLst>
      <p:ext uri="{BB962C8B-B14F-4D97-AF65-F5344CB8AC3E}">
        <p14:creationId xmlns:p14="http://schemas.microsoft.com/office/powerpoint/2010/main" val="43542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If the rich could hire others 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to </a:t>
            </a:r>
            <a:r>
              <a:rPr lang="en-US" sz="4000" i="1" dirty="0"/>
              <a:t>die for </a:t>
            </a:r>
            <a:r>
              <a:rPr lang="en-US" sz="4000" i="1" dirty="0" smtClean="0"/>
              <a:t>them,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9854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/>
              <a:t>the </a:t>
            </a:r>
            <a:r>
              <a:rPr lang="en-US" sz="4000" i="1" dirty="0"/>
              <a:t>poor could make a nice living!</a:t>
            </a:r>
          </a:p>
        </p:txBody>
      </p:sp>
    </p:spTree>
    <p:extLst>
      <p:ext uri="{BB962C8B-B14F-4D97-AF65-F5344CB8AC3E}">
        <p14:creationId xmlns:p14="http://schemas.microsoft.com/office/powerpoint/2010/main" val="284527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God said to dunk you, God said </a:t>
            </a:r>
            <a:r>
              <a:rPr lang="en-US" sz="4000" dirty="0" smtClean="0"/>
              <a:t>to</a:t>
            </a:r>
            <a:br>
              <a:rPr lang="en-US" sz="4000" dirty="0" smtClean="0"/>
            </a:br>
            <a:r>
              <a:rPr lang="en-US" sz="4000" dirty="0" smtClean="0"/>
              <a:t>drown </a:t>
            </a:r>
            <a:r>
              <a:rPr lang="en-US" sz="4000" dirty="0"/>
              <a:t>you, </a:t>
            </a:r>
            <a:r>
              <a:rPr lang="en-US" sz="4000" dirty="0" smtClean="0"/>
              <a:t>God </a:t>
            </a:r>
            <a:r>
              <a:rPr lang="en-US" sz="4000" dirty="0"/>
              <a:t>said to snuff you.</a:t>
            </a:r>
          </a:p>
        </p:txBody>
      </p:sp>
    </p:spTree>
    <p:extLst>
      <p:ext uri="{BB962C8B-B14F-4D97-AF65-F5344CB8AC3E}">
        <p14:creationId xmlns:p14="http://schemas.microsoft.com/office/powerpoint/2010/main" val="330218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You’re lucky you live </a:t>
            </a:r>
            <a:r>
              <a:rPr lang="en-US" sz="4000" i="1" dirty="0" smtClean="0"/>
              <a:t>up high, </a:t>
            </a:r>
            <a:r>
              <a:rPr lang="en-US" sz="4000" i="1" dirty="0"/>
              <a:t>God</a:t>
            </a:r>
            <a:r>
              <a:rPr lang="en-US" sz="4000" i="1" dirty="0" smtClean="0"/>
              <a:t>,</a:t>
            </a:r>
            <a:br>
              <a:rPr lang="en-US" sz="4000" i="1" dirty="0" smtClean="0"/>
            </a:br>
            <a:r>
              <a:rPr lang="en-US" sz="4000" i="1" dirty="0" err="1"/>
              <a:t>cuz</a:t>
            </a:r>
            <a:r>
              <a:rPr lang="en-US" sz="4000" i="1" dirty="0"/>
              <a:t> </a:t>
            </a:r>
            <a:r>
              <a:rPr lang="en-US" sz="4000" i="1" dirty="0" smtClean="0"/>
              <a:t>otherwise,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80547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/>
              <a:t>all </a:t>
            </a:r>
            <a:r>
              <a:rPr lang="en-US" sz="4000" i="1" dirty="0"/>
              <a:t>your windows would be smashed</a:t>
            </a:r>
            <a:r>
              <a:rPr lang="en-US" sz="4000" i="1" dirty="0" smtClean="0"/>
              <a:t>!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648270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I'm master of males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till </a:t>
            </a:r>
            <a:r>
              <a:rPr lang="en-US" sz="4000" dirty="0"/>
              <a:t>they're eight days old </a:t>
            </a:r>
          </a:p>
        </p:txBody>
      </p:sp>
    </p:spTree>
    <p:extLst>
      <p:ext uri="{BB962C8B-B14F-4D97-AF65-F5344CB8AC3E}">
        <p14:creationId xmlns:p14="http://schemas.microsoft.com/office/powerpoint/2010/main" val="70594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Purchase your prayers at two to a </a:t>
            </a:r>
            <a:r>
              <a:rPr lang="en-US" dirty="0" smtClean="0"/>
              <a:t>pair,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7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You know there's just </a:t>
            </a:r>
            <a:br>
              <a:rPr lang="en-US" sz="4000" dirty="0" smtClean="0"/>
            </a:br>
            <a:r>
              <a:rPr lang="en-US" sz="4000" dirty="0" smtClean="0"/>
              <a:t>one perfect boy in the world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190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And every mom has </a:t>
            </a:r>
            <a:r>
              <a:rPr lang="en-US" sz="4000" dirty="0" smtClean="0"/>
              <a:t>it, </a:t>
            </a:r>
            <a:r>
              <a:rPr lang="en-US" sz="4000" dirty="0"/>
              <a:t>or so I'm </a:t>
            </a:r>
            <a:r>
              <a:rPr lang="en-US" sz="4000" dirty="0" smtClean="0"/>
              <a:t>told.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453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They </a:t>
            </a:r>
            <a:r>
              <a:rPr lang="en-US" sz="4000" dirty="0"/>
              <a:t>rape the women, </a:t>
            </a:r>
            <a:br>
              <a:rPr lang="en-US" sz="4000" dirty="0"/>
            </a:br>
            <a:r>
              <a:rPr lang="en-US" sz="4000" dirty="0" smtClean="0"/>
              <a:t>And </a:t>
            </a:r>
            <a:r>
              <a:rPr lang="en-US" sz="4000" dirty="0"/>
              <a:t>rip off the booze</a:t>
            </a:r>
          </a:p>
        </p:txBody>
      </p:sp>
    </p:spTree>
    <p:extLst>
      <p:ext uri="{BB962C8B-B14F-4D97-AF65-F5344CB8AC3E}">
        <p14:creationId xmlns:p14="http://schemas.microsoft.com/office/powerpoint/2010/main" val="380374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They smite their neighbors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wherever </a:t>
            </a:r>
            <a:r>
              <a:rPr lang="en-US" sz="4000" dirty="0"/>
              <a:t>they choose </a:t>
            </a:r>
          </a:p>
        </p:txBody>
      </p:sp>
    </p:spTree>
    <p:extLst>
      <p:ext uri="{BB962C8B-B14F-4D97-AF65-F5344CB8AC3E}">
        <p14:creationId xmlns:p14="http://schemas.microsoft.com/office/powerpoint/2010/main" val="344293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And who </a:t>
            </a:r>
            <a:r>
              <a:rPr lang="en-US" sz="4000" dirty="0" smtClean="0"/>
              <a:t>knows, </a:t>
            </a:r>
            <a:br>
              <a:rPr lang="en-US" sz="4000" dirty="0" smtClean="0"/>
            </a:br>
            <a:r>
              <a:rPr lang="en-US" sz="4000" dirty="0" smtClean="0"/>
              <a:t>when </a:t>
            </a:r>
            <a:r>
              <a:rPr lang="en-US" sz="4000" dirty="0"/>
              <a:t>they become </a:t>
            </a:r>
            <a:r>
              <a:rPr lang="en-US" sz="4000" dirty="0" smtClean="0"/>
              <a:t>men,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787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One may, </a:t>
            </a:r>
            <a:r>
              <a:rPr lang="en-US" sz="4000" dirty="0" smtClean="0"/>
              <a:t>someday,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639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claim to </a:t>
            </a:r>
            <a:r>
              <a:rPr lang="en-US" sz="4000" dirty="0"/>
              <a:t>be the </a:t>
            </a:r>
            <a:r>
              <a:rPr lang="en-US" sz="4000" dirty="0" smtClean="0"/>
              <a:t>Son of </a:t>
            </a:r>
            <a:r>
              <a:rPr lang="en-US" sz="4000" dirty="0"/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5690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/>
              <a:t>Doesn’t </a:t>
            </a:r>
            <a:r>
              <a:rPr lang="en-US" sz="4000" i="1" dirty="0"/>
              <a:t>climb, </a:t>
            </a:r>
            <a:r>
              <a:rPr lang="en-US" sz="4000" i="1" dirty="0" smtClean="0"/>
              <a:t>doesn’t </a:t>
            </a:r>
            <a:r>
              <a:rPr lang="en-US" sz="4000" i="1" dirty="0"/>
              <a:t>fly. </a:t>
            </a:r>
          </a:p>
        </p:txBody>
      </p:sp>
    </p:spTree>
    <p:extLst>
      <p:ext uri="{BB962C8B-B14F-4D97-AF65-F5344CB8AC3E}">
        <p14:creationId xmlns:p14="http://schemas.microsoft.com/office/powerpoint/2010/main" val="390484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Oh cursed be you in the city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And </a:t>
            </a:r>
            <a:r>
              <a:rPr lang="en-US" sz="4000" dirty="0"/>
              <a:t>cursed be you in the field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0625992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And </a:t>
            </a:r>
            <a:r>
              <a:rPr lang="en-US" sz="4000" dirty="0"/>
              <a:t>cursed will be your </a:t>
            </a:r>
            <a:r>
              <a:rPr lang="en-US" sz="4000" dirty="0" smtClean="0"/>
              <a:t>basket</a:t>
            </a:r>
            <a:r>
              <a:rPr lang="en-US" sz="4000" dirty="0"/>
              <a:t>	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And </a:t>
            </a:r>
            <a:r>
              <a:rPr lang="en-US" sz="4000" dirty="0"/>
              <a:t>cursed will be your </a:t>
            </a:r>
            <a:r>
              <a:rPr lang="en-US" sz="4000" dirty="0" smtClean="0"/>
              <a:t>store.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7688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</a:t>
            </a:r>
            <a:r>
              <a:rPr lang="en-US" dirty="0" smtClean="0"/>
              <a:t>rid </a:t>
            </a:r>
            <a:r>
              <a:rPr lang="en-US" dirty="0"/>
              <a:t>this sick </a:t>
            </a:r>
            <a:r>
              <a:rPr lang="en-US" i="1" dirty="0" smtClean="0"/>
              <a:t>world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all its despair. </a:t>
            </a:r>
          </a:p>
        </p:txBody>
      </p:sp>
    </p:spTree>
    <p:extLst>
      <p:ext uri="{BB962C8B-B14F-4D97-AF65-F5344CB8AC3E}">
        <p14:creationId xmlns:p14="http://schemas.microsoft.com/office/powerpoint/2010/main" val="2395358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And cursed be the fruit of your womb</a:t>
            </a:r>
            <a:br>
              <a:rPr lang="en-US" sz="4000" dirty="0"/>
            </a:br>
            <a:r>
              <a:rPr lang="en-US" sz="4000" dirty="0" smtClean="0"/>
              <a:t>And </a:t>
            </a:r>
            <a:r>
              <a:rPr lang="en-US" sz="4000" dirty="0"/>
              <a:t>cursed be the crops of your </a:t>
            </a:r>
            <a:r>
              <a:rPr lang="en-US" sz="4000" dirty="0" smtClean="0"/>
              <a:t>land.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818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And cursed be you when you come </a:t>
            </a:r>
            <a:r>
              <a:rPr lang="en-US" sz="4000" dirty="0" smtClean="0"/>
              <a:t>in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And </a:t>
            </a:r>
            <a:r>
              <a:rPr lang="en-US" sz="4000" dirty="0"/>
              <a:t>cursed be you when you </a:t>
            </a:r>
            <a:r>
              <a:rPr lang="en-US" sz="4000" dirty="0" smtClean="0"/>
              <a:t>leave.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071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Salt in your </a:t>
            </a:r>
            <a:r>
              <a:rPr lang="en-US" sz="4000" i="1" dirty="0" smtClean="0"/>
              <a:t>eyes!</a:t>
            </a:r>
            <a:br>
              <a:rPr lang="en-US" sz="4000" i="1" dirty="0" smtClean="0"/>
            </a:br>
            <a:r>
              <a:rPr lang="en-US" sz="4000" i="1" dirty="0"/>
              <a:t>A </a:t>
            </a:r>
            <a:r>
              <a:rPr lang="en-US" sz="4000" i="1" dirty="0" smtClean="0"/>
              <a:t>cramp </a:t>
            </a:r>
            <a:r>
              <a:rPr lang="en-US" sz="4000" i="1" dirty="0"/>
              <a:t>in your gut! </a:t>
            </a:r>
          </a:p>
        </p:txBody>
      </p:sp>
    </p:spTree>
    <p:extLst>
      <p:ext uri="{BB962C8B-B14F-4D97-AF65-F5344CB8AC3E}">
        <p14:creationId xmlns:p14="http://schemas.microsoft.com/office/powerpoint/2010/main" val="308456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Your mouth should be 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where </a:t>
            </a:r>
            <a:r>
              <a:rPr lang="en-US" sz="4000" i="1" dirty="0"/>
              <a:t>your ass is! </a:t>
            </a:r>
          </a:p>
        </p:txBody>
      </p:sp>
    </p:spTree>
    <p:extLst>
      <p:ext uri="{BB962C8B-B14F-4D97-AF65-F5344CB8AC3E}">
        <p14:creationId xmlns:p14="http://schemas.microsoft.com/office/powerpoint/2010/main" val="265637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May your feet be twisted</a:t>
            </a:r>
            <a:r>
              <a:rPr lang="en-US" sz="4000" i="1" dirty="0" smtClean="0"/>
              <a:t>!</a:t>
            </a:r>
            <a:br>
              <a:rPr lang="en-US" sz="4000" i="1" dirty="0" smtClean="0"/>
            </a:br>
            <a:r>
              <a:rPr lang="en-US" sz="4000" i="1" dirty="0"/>
              <a:t>You should break your head! </a:t>
            </a:r>
          </a:p>
        </p:txBody>
      </p:sp>
    </p:spTree>
    <p:extLst>
      <p:ext uri="{BB962C8B-B14F-4D97-AF65-F5344CB8AC3E}">
        <p14:creationId xmlns:p14="http://schemas.microsoft.com/office/powerpoint/2010/main" val="20801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Pepper in the nose! 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Stones </a:t>
            </a:r>
            <a:r>
              <a:rPr lang="en-US" sz="4000" i="1" dirty="0"/>
              <a:t>on your heart! </a:t>
            </a:r>
          </a:p>
        </p:txBody>
      </p:sp>
    </p:spTree>
    <p:extLst>
      <p:ext uri="{BB962C8B-B14F-4D97-AF65-F5344CB8AC3E}">
        <p14:creationId xmlns:p14="http://schemas.microsoft.com/office/powerpoint/2010/main" val="141094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May your gall bladder burst</a:t>
            </a:r>
            <a:r>
              <a:rPr lang="en-US" sz="4000" i="1" dirty="0" smtClean="0"/>
              <a:t>!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60895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You should have 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a </a:t>
            </a:r>
            <a:r>
              <a:rPr lang="en-US" sz="4000" i="1" dirty="0"/>
              <a:t>stabbing pain in your side! </a:t>
            </a:r>
          </a:p>
        </p:txBody>
      </p:sp>
    </p:spTree>
    <p:extLst>
      <p:ext uri="{BB962C8B-B14F-4D97-AF65-F5344CB8AC3E}">
        <p14:creationId xmlns:p14="http://schemas.microsoft.com/office/powerpoint/2010/main" val="276233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You should lie in the earth</a:t>
            </a:r>
            <a:r>
              <a:rPr lang="en-US" sz="4000" i="1" dirty="0" smtClean="0"/>
              <a:t>!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69570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9369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Rubin Ben Shimon, </a:t>
            </a:r>
            <a:r>
              <a:rPr lang="en-US" sz="4000" i="1" dirty="0" smtClean="0"/>
              <a:t>a God-given spouse,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975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Oy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 here's the deal, </a:t>
            </a:r>
            <a:b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my trailer trash: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755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Gold must be hammered,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kids must be </a:t>
            </a:r>
            <a:r>
              <a:rPr lang="en-US" dirty="0" smtClean="0"/>
              <a:t>thrashed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5312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Make a </a:t>
            </a:r>
            <a:r>
              <a:rPr lang="en-US" i="1" dirty="0" err="1" smtClean="0"/>
              <a:t>kamea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charm with your </a:t>
            </a:r>
            <a:r>
              <a:rPr lang="en-US" dirty="0" smtClean="0"/>
              <a:t>names,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4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And babies can sleep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be free from my </a:t>
            </a:r>
            <a:r>
              <a:rPr lang="en-US" dirty="0" smtClean="0"/>
              <a:t>flames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720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Then God can </a:t>
            </a:r>
            <a:r>
              <a:rPr lang="en-US" dirty="0"/>
              <a:t>take mine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a hundred a </a:t>
            </a:r>
            <a:r>
              <a:rPr lang="en-US" dirty="0" smtClean="0"/>
              <a:t>day,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2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But </a:t>
            </a:r>
            <a:r>
              <a:rPr lang="en-US" dirty="0"/>
              <a:t>he will never touch me,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try </a:t>
            </a:r>
            <a:r>
              <a:rPr lang="en-US" dirty="0"/>
              <a:t>as he may.</a:t>
            </a:r>
          </a:p>
        </p:txBody>
      </p:sp>
    </p:spTree>
    <p:extLst>
      <p:ext uri="{BB962C8B-B14F-4D97-AF65-F5344CB8AC3E}">
        <p14:creationId xmlns:p14="http://schemas.microsoft.com/office/powerpoint/2010/main" val="218369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And he'll honor our </a:t>
            </a:r>
            <a:r>
              <a:rPr lang="en-US" dirty="0" smtClean="0"/>
              <a:t>pact forevermore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01917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And I'll always remain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D</a:t>
            </a:r>
            <a:r>
              <a:rPr lang="en-US" dirty="0" smtClean="0"/>
              <a:t>eath's </a:t>
            </a:r>
            <a:r>
              <a:rPr lang="en-US" dirty="0"/>
              <a:t>little whore. </a:t>
            </a:r>
          </a:p>
        </p:txBody>
      </p:sp>
    </p:spTree>
    <p:extLst>
      <p:ext uri="{BB962C8B-B14F-4D97-AF65-F5344CB8AC3E}">
        <p14:creationId xmlns:p14="http://schemas.microsoft.com/office/powerpoint/2010/main" val="276560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8160902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Adam, </a:t>
            </a:r>
            <a:r>
              <a:rPr lang="en-US" sz="4000" dirty="0" err="1" smtClean="0"/>
              <a:t>Havah</a:t>
            </a:r>
            <a:r>
              <a:rPr lang="en-US" sz="4000" dirty="0" smtClean="0"/>
              <a:t>, </a:t>
            </a:r>
            <a:r>
              <a:rPr lang="en-US" sz="4000" dirty="0" err="1" smtClean="0"/>
              <a:t>Abton</a:t>
            </a:r>
            <a:r>
              <a:rPr lang="en-US" sz="4000" dirty="0" smtClean="0"/>
              <a:t>, </a:t>
            </a:r>
            <a:br>
              <a:rPr lang="en-US" sz="4000" dirty="0" smtClean="0"/>
            </a:br>
            <a:r>
              <a:rPr lang="en-US" sz="4000" dirty="0" smtClean="0"/>
              <a:t>Absalom, </a:t>
            </a:r>
            <a:r>
              <a:rPr lang="en-US" sz="4000" dirty="0" err="1" smtClean="0"/>
              <a:t>Sarfiel</a:t>
            </a:r>
            <a:r>
              <a:rPr lang="en-US" sz="4000" dirty="0" smtClean="0"/>
              <a:t>, </a:t>
            </a:r>
            <a:r>
              <a:rPr lang="en-US" sz="4000" dirty="0" err="1" smtClean="0"/>
              <a:t>Nuriel</a:t>
            </a:r>
            <a:r>
              <a:rPr lang="en-US" sz="4000" dirty="0" smtClean="0"/>
              <a:t>, Daniel.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117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May a mate at last be revealed to </a:t>
            </a:r>
            <a:r>
              <a:rPr lang="en-US" sz="4000" dirty="0" smtClean="0"/>
              <a:t>you,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11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831720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Sleep my child I want to rock you</a:t>
            </a:r>
          </a:p>
        </p:txBody>
      </p:sp>
    </p:spTree>
    <p:extLst>
      <p:ext uri="{BB962C8B-B14F-4D97-AF65-F5344CB8AC3E}">
        <p14:creationId xmlns:p14="http://schemas.microsoft.com/office/powerpoint/2010/main" val="225267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I want to sing you a lovely song</a:t>
            </a:r>
          </a:p>
        </p:txBody>
      </p:sp>
    </p:spTree>
    <p:extLst>
      <p:ext uri="{BB962C8B-B14F-4D97-AF65-F5344CB8AC3E}">
        <p14:creationId xmlns:p14="http://schemas.microsoft.com/office/powerpoint/2010/main" val="410991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Sleep my child in your </a:t>
            </a:r>
            <a:r>
              <a:rPr lang="en-US" sz="4000" i="1" dirty="0" smtClean="0"/>
              <a:t>peace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55949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and close your little eyes. </a:t>
            </a:r>
          </a:p>
        </p:txBody>
      </p:sp>
    </p:spTree>
    <p:extLst>
      <p:ext uri="{BB962C8B-B14F-4D97-AF65-F5344CB8AC3E}">
        <p14:creationId xmlns:p14="http://schemas.microsoft.com/office/powerpoint/2010/main" val="328190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Close your little eyes and open them</a:t>
            </a:r>
          </a:p>
        </p:txBody>
      </p:sp>
    </p:spTree>
    <p:extLst>
      <p:ext uri="{BB962C8B-B14F-4D97-AF65-F5344CB8AC3E}">
        <p14:creationId xmlns:p14="http://schemas.microsoft.com/office/powerpoint/2010/main" val="270535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Health should come upon your head</a:t>
            </a:r>
          </a:p>
        </p:txBody>
      </p:sp>
    </p:spTree>
    <p:extLst>
      <p:ext uri="{BB962C8B-B14F-4D97-AF65-F5344CB8AC3E}">
        <p14:creationId xmlns:p14="http://schemas.microsoft.com/office/powerpoint/2010/main" val="18767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Sleep my child in your </a:t>
            </a:r>
            <a:r>
              <a:rPr lang="en-US" sz="4000" i="1" dirty="0" smtClean="0"/>
              <a:t>peace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79856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and close your little eyes</a:t>
            </a:r>
            <a:r>
              <a:rPr lang="en-US" sz="4000" i="1" dirty="0" smtClean="0"/>
              <a:t>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85825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Under child's crib</a:t>
            </a:r>
          </a:p>
        </p:txBody>
      </p:sp>
    </p:spTree>
    <p:extLst>
      <p:ext uri="{BB962C8B-B14F-4D97-AF65-F5344CB8AC3E}">
        <p14:creationId xmlns:p14="http://schemas.microsoft.com/office/powerpoint/2010/main" val="140331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Sarah bas </a:t>
            </a:r>
            <a:r>
              <a:rPr lang="en-US" sz="4000" dirty="0" err="1"/>
              <a:t>Rivka</a:t>
            </a:r>
            <a:r>
              <a:rPr lang="en-US" sz="4000" dirty="0"/>
              <a:t>, </a:t>
            </a:r>
            <a:r>
              <a:rPr lang="en-US" sz="4000" i="1" dirty="0" smtClean="0"/>
              <a:t>recover from suffering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324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Stands a little golden </a:t>
            </a:r>
            <a:r>
              <a:rPr lang="en-US" sz="4000" i="1" dirty="0" smtClean="0"/>
              <a:t>goat.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04739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The goat has gone to barter</a:t>
            </a:r>
          </a:p>
        </p:txBody>
      </p:sp>
    </p:spTree>
    <p:extLst>
      <p:ext uri="{BB962C8B-B14F-4D97-AF65-F5344CB8AC3E}">
        <p14:creationId xmlns:p14="http://schemas.microsoft.com/office/powerpoint/2010/main" val="41652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Raisins and almonds</a:t>
            </a:r>
          </a:p>
        </p:txBody>
      </p:sp>
    </p:spTree>
    <p:extLst>
      <p:ext uri="{BB962C8B-B14F-4D97-AF65-F5344CB8AC3E}">
        <p14:creationId xmlns:p14="http://schemas.microsoft.com/office/powerpoint/2010/main" val="365961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Raisins and figs</a:t>
            </a:r>
          </a:p>
        </p:txBody>
      </p:sp>
    </p:spTree>
    <p:extLst>
      <p:ext uri="{BB962C8B-B14F-4D97-AF65-F5344CB8AC3E}">
        <p14:creationId xmlns:p14="http://schemas.microsoft.com/office/powerpoint/2010/main" val="179857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The child will sleep and be silent.</a:t>
            </a:r>
          </a:p>
        </p:txBody>
      </p:sp>
    </p:spTree>
    <p:extLst>
      <p:ext uri="{BB962C8B-B14F-4D97-AF65-F5344CB8AC3E}">
        <p14:creationId xmlns:p14="http://schemas.microsoft.com/office/powerpoint/2010/main" val="40919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When you're old, </a:t>
            </a:r>
            <a:r>
              <a:rPr lang="en-US" sz="4000" i="1" dirty="0" smtClean="0"/>
              <a:t>twelve years old,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188566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Then you'll find </a:t>
            </a:r>
            <a:r>
              <a:rPr lang="en-US" sz="4000" i="1" dirty="0" smtClean="0"/>
              <a:t>your destined </a:t>
            </a:r>
            <a:r>
              <a:rPr lang="en-US" sz="4000" i="1" dirty="0"/>
              <a:t>match</a:t>
            </a:r>
          </a:p>
        </p:txBody>
      </p:sp>
    </p:spTree>
    <p:extLst>
      <p:ext uri="{BB962C8B-B14F-4D97-AF65-F5344CB8AC3E}">
        <p14:creationId xmlns:p14="http://schemas.microsoft.com/office/powerpoint/2010/main" val="205821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Then I want to make your wedding</a:t>
            </a:r>
          </a:p>
        </p:txBody>
      </p:sp>
    </p:spTree>
    <p:extLst>
      <p:ext uri="{BB962C8B-B14F-4D97-AF65-F5344CB8AC3E}">
        <p14:creationId xmlns:p14="http://schemas.microsoft.com/office/powerpoint/2010/main" val="299745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New clothes and all good things.</a:t>
            </a:r>
          </a:p>
        </p:txBody>
      </p:sp>
    </p:spTree>
    <p:extLst>
      <p:ext uri="{BB962C8B-B14F-4D97-AF65-F5344CB8AC3E}">
        <p14:creationId xmlns:p14="http://schemas.microsoft.com/office/powerpoint/2010/main" val="281651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Sleep my child I want to rock you</a:t>
            </a:r>
          </a:p>
        </p:txBody>
      </p:sp>
    </p:spTree>
    <p:extLst>
      <p:ext uri="{BB962C8B-B14F-4D97-AF65-F5344CB8AC3E}">
        <p14:creationId xmlns:p14="http://schemas.microsoft.com/office/powerpoint/2010/main" val="316970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Lilith The Night Demon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In One Lewd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4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Arise from your sick bed,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and cough </a:t>
            </a:r>
            <a:r>
              <a:rPr lang="en-US" sz="4000" dirty="0"/>
              <a:t>all that </a:t>
            </a:r>
            <a:r>
              <a:rPr lang="en-US" sz="4000" dirty="0" smtClean="0"/>
              <a:t>slime </a:t>
            </a:r>
            <a:r>
              <a:rPr lang="en-US" sz="4000" dirty="0"/>
              <a:t>up.</a:t>
            </a:r>
          </a:p>
        </p:txBody>
      </p:sp>
    </p:spTree>
    <p:extLst>
      <p:ext uri="{BB962C8B-B14F-4D97-AF65-F5344CB8AC3E}">
        <p14:creationId xmlns:p14="http://schemas.microsoft.com/office/powerpoint/2010/main" val="417057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I want to sing you a lovely song</a:t>
            </a:r>
          </a:p>
        </p:txBody>
      </p:sp>
    </p:spTree>
    <p:extLst>
      <p:ext uri="{BB962C8B-B14F-4D97-AF65-F5344CB8AC3E}">
        <p14:creationId xmlns:p14="http://schemas.microsoft.com/office/powerpoint/2010/main" val="226369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Sleep my child in your </a:t>
            </a:r>
            <a:r>
              <a:rPr lang="en-US" sz="4000" i="1" dirty="0" smtClean="0"/>
              <a:t>peace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95994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and close your little eyes. </a:t>
            </a:r>
          </a:p>
        </p:txBody>
      </p:sp>
    </p:spTree>
    <p:extLst>
      <p:ext uri="{BB962C8B-B14F-4D97-AF65-F5344CB8AC3E}">
        <p14:creationId xmlns:p14="http://schemas.microsoft.com/office/powerpoint/2010/main" val="410697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Close your little eyes and open them</a:t>
            </a:r>
          </a:p>
        </p:txBody>
      </p:sp>
    </p:spTree>
    <p:extLst>
      <p:ext uri="{BB962C8B-B14F-4D97-AF65-F5344CB8AC3E}">
        <p14:creationId xmlns:p14="http://schemas.microsoft.com/office/powerpoint/2010/main" val="338503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Health should come upon your head</a:t>
            </a:r>
          </a:p>
        </p:txBody>
      </p:sp>
    </p:spTree>
    <p:extLst>
      <p:ext uri="{BB962C8B-B14F-4D97-AF65-F5344CB8AC3E}">
        <p14:creationId xmlns:p14="http://schemas.microsoft.com/office/powerpoint/2010/main" val="371710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Sleep my child in your </a:t>
            </a:r>
            <a:r>
              <a:rPr lang="en-US" sz="4000" i="1" dirty="0" smtClean="0"/>
              <a:t>peace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49048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and close your little eyes</a:t>
            </a:r>
            <a:r>
              <a:rPr lang="en-US" sz="4000" i="1" dirty="0" smtClean="0"/>
              <a:t>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30092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Under child's crib</a:t>
            </a:r>
          </a:p>
        </p:txBody>
      </p:sp>
    </p:spTree>
    <p:extLst>
      <p:ext uri="{BB962C8B-B14F-4D97-AF65-F5344CB8AC3E}">
        <p14:creationId xmlns:p14="http://schemas.microsoft.com/office/powerpoint/2010/main" val="42602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Stands a little golden </a:t>
            </a:r>
            <a:r>
              <a:rPr lang="en-US" sz="4000" i="1" dirty="0" smtClean="0"/>
              <a:t>goat.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6505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The goat has gone to barter</a:t>
            </a:r>
          </a:p>
        </p:txBody>
      </p:sp>
    </p:spTree>
    <p:extLst>
      <p:ext uri="{BB962C8B-B14F-4D97-AF65-F5344CB8AC3E}">
        <p14:creationId xmlns:p14="http://schemas.microsoft.com/office/powerpoint/2010/main" val="52494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buy insurance at premium fees,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362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Raisins and almonds</a:t>
            </a:r>
          </a:p>
        </p:txBody>
      </p:sp>
    </p:spTree>
    <p:extLst>
      <p:ext uri="{BB962C8B-B14F-4D97-AF65-F5344CB8AC3E}">
        <p14:creationId xmlns:p14="http://schemas.microsoft.com/office/powerpoint/2010/main" val="272873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Raisins and figs</a:t>
            </a:r>
          </a:p>
        </p:txBody>
      </p:sp>
    </p:spTree>
    <p:extLst>
      <p:ext uri="{BB962C8B-B14F-4D97-AF65-F5344CB8AC3E}">
        <p14:creationId xmlns:p14="http://schemas.microsoft.com/office/powerpoint/2010/main" val="263646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The child will sleep and be silent.</a:t>
            </a:r>
          </a:p>
        </p:txBody>
      </p:sp>
    </p:spTree>
    <p:extLst>
      <p:ext uri="{BB962C8B-B14F-4D97-AF65-F5344CB8AC3E}">
        <p14:creationId xmlns:p14="http://schemas.microsoft.com/office/powerpoint/2010/main" val="173458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When you're old, </a:t>
            </a:r>
            <a:r>
              <a:rPr lang="en-US" sz="4000" i="1" dirty="0" smtClean="0"/>
              <a:t>twelve years old,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63352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Then you'll find </a:t>
            </a:r>
            <a:r>
              <a:rPr lang="en-US" sz="4000" i="1" dirty="0" smtClean="0"/>
              <a:t>your destined </a:t>
            </a:r>
            <a:r>
              <a:rPr lang="en-US" sz="4000" i="1" dirty="0"/>
              <a:t>match</a:t>
            </a:r>
          </a:p>
        </p:txBody>
      </p:sp>
    </p:spTree>
    <p:extLst>
      <p:ext uri="{BB962C8B-B14F-4D97-AF65-F5344CB8AC3E}">
        <p14:creationId xmlns:p14="http://schemas.microsoft.com/office/powerpoint/2010/main" val="97129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Then I want to make your wedding</a:t>
            </a:r>
          </a:p>
        </p:txBody>
      </p:sp>
    </p:spTree>
    <p:extLst>
      <p:ext uri="{BB962C8B-B14F-4D97-AF65-F5344CB8AC3E}">
        <p14:creationId xmlns:p14="http://schemas.microsoft.com/office/powerpoint/2010/main" val="58079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New clothes and all good things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567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485388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Come poke my ass, </a:t>
            </a:r>
            <a:br>
              <a:rPr lang="en-US" dirty="0" smtClean="0"/>
            </a:br>
            <a:r>
              <a:rPr lang="en-US" dirty="0" smtClean="0"/>
              <a:t>and calm the quarrel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7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Caress me in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5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amulets ward against every disease?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409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Stay, do it, stimulate and </a:t>
            </a:r>
            <a:r>
              <a:rPr lang="en-US" dirty="0" smtClean="0"/>
              <a:t>ball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8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tuber will do for the both of 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5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it </a:t>
            </a:r>
            <a:r>
              <a:rPr lang="en-US" dirty="0" smtClean="0"/>
              <a:t>in until it 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2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and calm me,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suck </a:t>
            </a:r>
            <a:r>
              <a:rPr lang="en-US" dirty="0"/>
              <a:t>me till </a:t>
            </a:r>
            <a:r>
              <a:rPr lang="en-US" dirty="0" smtClean="0"/>
              <a:t>it burns me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3429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V.D. lick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9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Agree to aggravate </a:t>
            </a:r>
            <a:r>
              <a:rPr lang="en-US" dirty="0" smtClean="0"/>
              <a:t>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6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let the </a:t>
            </a:r>
            <a:r>
              <a:rPr lang="en-US" dirty="0" smtClean="0"/>
              <a:t>anus flower</a:t>
            </a:r>
            <a:br>
              <a:rPr lang="en-US" dirty="0" smtClean="0"/>
            </a:br>
            <a:r>
              <a:rPr lang="en-US" dirty="0" smtClean="0"/>
              <a:t>part </a:t>
            </a:r>
            <a:r>
              <a:rPr lang="en-US" dirty="0"/>
              <a:t>the air unto </a:t>
            </a:r>
            <a:r>
              <a:rPr lang="en-US" dirty="0" smtClean="0"/>
              <a:t>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9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 flogged my poor lollipop </a:t>
            </a:r>
            <a:r>
              <a:rPr lang="en-US" dirty="0" smtClean="0"/>
              <a:t>off.</a:t>
            </a:r>
            <a:br>
              <a:rPr lang="en-US" dirty="0" smtClean="0"/>
            </a:br>
            <a:r>
              <a:rPr lang="en-US" dirty="0" smtClean="0"/>
              <a:t>He </a:t>
            </a:r>
            <a:r>
              <a:rPr lang="en-US" dirty="0"/>
              <a:t>beat the libido outa </a:t>
            </a:r>
            <a:r>
              <a:rPr lang="en-US" dirty="0" smtClean="0"/>
              <a:t>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3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5110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/>
              <a:t>May evil inclination not rule us.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611211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Purchase your prayers at two to a </a:t>
            </a:r>
            <a:r>
              <a:rPr lang="en-US" sz="3600" dirty="0" smtClean="0"/>
              <a:t>pair,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160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/>
              <a:t>One should not 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show </a:t>
            </a:r>
            <a:r>
              <a:rPr lang="en-US" sz="4000" i="1" dirty="0"/>
              <a:t>mercy on a serpent. </a:t>
            </a:r>
          </a:p>
        </p:txBody>
      </p:sp>
    </p:spTree>
    <p:extLst>
      <p:ext uri="{BB962C8B-B14F-4D97-AF65-F5344CB8AC3E}">
        <p14:creationId xmlns:p14="http://schemas.microsoft.com/office/powerpoint/2010/main" val="398091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45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Ochnotinos</a:t>
            </a:r>
            <a:r>
              <a:rPr lang="en-US" sz="4000" dirty="0" smtClean="0"/>
              <a:t>, </a:t>
            </a:r>
            <a:r>
              <a:rPr lang="en-US" sz="4000" dirty="0" err="1" smtClean="0"/>
              <a:t>chnotinos</a:t>
            </a:r>
            <a:r>
              <a:rPr lang="en-US" sz="4000" dirty="0" smtClean="0"/>
              <a:t>, </a:t>
            </a:r>
            <a:r>
              <a:rPr lang="en-US" sz="4000" dirty="0" err="1" smtClean="0"/>
              <a:t>notinos</a:t>
            </a:r>
            <a:r>
              <a:rPr lang="en-US" sz="4000" dirty="0" smtClean="0"/>
              <a:t>, </a:t>
            </a:r>
            <a:r>
              <a:rPr lang="en-US" sz="4000" dirty="0" err="1" smtClean="0"/>
              <a:t>otinos</a:t>
            </a:r>
            <a:r>
              <a:rPr lang="en-US" sz="4000" dirty="0" smtClean="0"/>
              <a:t>, </a:t>
            </a:r>
            <a:r>
              <a:rPr lang="en-US" sz="4000" dirty="0" err="1" smtClean="0"/>
              <a:t>tinos</a:t>
            </a:r>
            <a:r>
              <a:rPr lang="en-US" sz="4000" dirty="0" smtClean="0"/>
              <a:t>, </a:t>
            </a:r>
            <a:r>
              <a:rPr lang="en-US" sz="4000" dirty="0" err="1" smtClean="0"/>
              <a:t>inos</a:t>
            </a:r>
            <a:r>
              <a:rPr lang="en-US" sz="4000" dirty="0" smtClean="0"/>
              <a:t>, </a:t>
            </a:r>
            <a:r>
              <a:rPr lang="en-US" sz="4000" dirty="0" err="1" smtClean="0"/>
              <a:t>nos</a:t>
            </a:r>
            <a:r>
              <a:rPr lang="en-US" sz="4000" dirty="0" smtClean="0"/>
              <a:t>, </a:t>
            </a:r>
            <a:r>
              <a:rPr lang="en-US" sz="4000" dirty="0" err="1" smtClean="0"/>
              <a:t>os</a:t>
            </a:r>
            <a:r>
              <a:rPr lang="en-US" sz="4000" dirty="0" smtClean="0"/>
              <a:t>, 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269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2865422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Shabriri</a:t>
            </a:r>
            <a:r>
              <a:rPr lang="en-US" sz="4000" dirty="0" smtClean="0"/>
              <a:t>, </a:t>
            </a:r>
            <a:r>
              <a:rPr lang="en-US" sz="4000" dirty="0" err="1" smtClean="0"/>
              <a:t>briri</a:t>
            </a:r>
            <a:r>
              <a:rPr lang="en-US" sz="4000" dirty="0" smtClean="0"/>
              <a:t>, </a:t>
            </a:r>
            <a:r>
              <a:rPr lang="en-US" sz="4000" dirty="0" err="1" smtClean="0"/>
              <a:t>riri</a:t>
            </a:r>
            <a:r>
              <a:rPr lang="en-US" sz="4000" dirty="0" smtClean="0"/>
              <a:t>, </a:t>
            </a:r>
            <a:r>
              <a:rPr lang="en-US" sz="4000" dirty="0" err="1" smtClean="0"/>
              <a:t>iri</a:t>
            </a:r>
            <a:r>
              <a:rPr lang="en-US" sz="4000" dirty="0" smtClean="0"/>
              <a:t>, </a:t>
            </a:r>
            <a:r>
              <a:rPr lang="en-US" sz="4000" dirty="0" err="1" smtClean="0"/>
              <a:t>ri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915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Lilith, </a:t>
            </a:r>
            <a:r>
              <a:rPr lang="en-US" sz="4000" dirty="0" err="1" smtClean="0"/>
              <a:t>Abitu</a:t>
            </a:r>
            <a:r>
              <a:rPr lang="en-US" sz="4000" dirty="0" smtClean="0"/>
              <a:t>, </a:t>
            </a:r>
            <a:r>
              <a:rPr lang="en-US" sz="4000" dirty="0" err="1" smtClean="0"/>
              <a:t>Abizu</a:t>
            </a:r>
            <a:r>
              <a:rPr lang="en-US" sz="4000" dirty="0" smtClean="0"/>
              <a:t>, </a:t>
            </a:r>
            <a:r>
              <a:rPr lang="en-US" sz="4000" smtClean="0"/>
              <a:t>Hakesh</a:t>
            </a:r>
            <a:r>
              <a:rPr lang="en-US" sz="4000" dirty="0" smtClean="0"/>
              <a:t>, </a:t>
            </a:r>
            <a:br>
              <a:rPr lang="en-US" sz="4000" dirty="0" smtClean="0"/>
            </a:br>
            <a:r>
              <a:rPr lang="en-US" sz="4000" dirty="0" smtClean="0"/>
              <a:t>Avers </a:t>
            </a:r>
            <a:r>
              <a:rPr lang="en-US" sz="4000" dirty="0" err="1" smtClean="0"/>
              <a:t>Hikpodu</a:t>
            </a:r>
            <a:r>
              <a:rPr lang="en-US" sz="4000" dirty="0" smtClean="0"/>
              <a:t>, </a:t>
            </a:r>
            <a:r>
              <a:rPr lang="en-US" sz="4000" dirty="0" err="1" smtClean="0"/>
              <a:t>Ayalu</a:t>
            </a:r>
            <a:r>
              <a:rPr lang="en-US" sz="4000" dirty="0" smtClean="0"/>
              <a:t>, </a:t>
            </a:r>
            <a:r>
              <a:rPr lang="en-US" sz="4000" dirty="0" err="1" smtClean="0"/>
              <a:t>Matrota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688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368964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End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01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15-minute intermission, followed by dancing with </a:t>
            </a:r>
            <a:r>
              <a:rPr lang="en-US" sz="4000" dirty="0" err="1" smtClean="0"/>
              <a:t>Veretski</a:t>
            </a:r>
            <a:r>
              <a:rPr lang="en-US" sz="4000" smtClean="0"/>
              <a:t> Pass!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907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And </a:t>
            </a:r>
            <a:r>
              <a:rPr lang="en-US" sz="3600" dirty="0" smtClean="0"/>
              <a:t>rid </a:t>
            </a:r>
            <a:r>
              <a:rPr lang="en-US" sz="3600" dirty="0"/>
              <a:t>this sick </a:t>
            </a:r>
            <a:r>
              <a:rPr lang="en-US" sz="3600" i="1" dirty="0" err="1"/>
              <a:t>oylem</a:t>
            </a:r>
            <a:r>
              <a:rPr lang="en-US" sz="3600" dirty="0"/>
              <a:t> of all its despair</a:t>
            </a:r>
            <a:r>
              <a:rPr lang="en-US" sz="36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914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Moishe</a:t>
            </a:r>
            <a:r>
              <a:rPr lang="en-US" sz="3600" dirty="0"/>
              <a:t> </a:t>
            </a:r>
            <a:r>
              <a:rPr lang="en-US" sz="3600" dirty="0" smtClean="0"/>
              <a:t>Ben </a:t>
            </a:r>
            <a:r>
              <a:rPr lang="en-US" sz="3600" dirty="0" err="1"/>
              <a:t>Duvid</a:t>
            </a:r>
            <a:r>
              <a:rPr lang="en-US" sz="3600" dirty="0"/>
              <a:t>, </a:t>
            </a:r>
            <a:r>
              <a:rPr lang="en-US" sz="3600" i="1" dirty="0" smtClean="0"/>
              <a:t>blessed be the children</a:t>
            </a:r>
            <a:r>
              <a:rPr lang="en-US" sz="3600" dirty="0" smtClean="0"/>
              <a:t>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068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Create lots of </a:t>
            </a:r>
            <a:r>
              <a:rPr lang="en-US" sz="3600" dirty="0" smtClean="0"/>
              <a:t>kiddies</a:t>
            </a:r>
            <a:br>
              <a:rPr lang="en-US" sz="3600" dirty="0" smtClean="0"/>
            </a:br>
            <a:r>
              <a:rPr lang="en-US" sz="3600" dirty="0" smtClean="0"/>
              <a:t>who’ll </a:t>
            </a:r>
            <a:r>
              <a:rPr lang="en-US" sz="3600" dirty="0"/>
              <a:t>torment their </a:t>
            </a:r>
            <a:r>
              <a:rPr lang="en-US" sz="3600" dirty="0" smtClean="0"/>
              <a:t>mama</a:t>
            </a:r>
            <a:r>
              <a:rPr lang="en-US" sz="3600" dirty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44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Success in all matters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466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buy insurance at premium fees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987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buy insurance at premium fees, </a:t>
            </a:r>
          </a:p>
        </p:txBody>
      </p:sp>
    </p:spTree>
    <p:extLst>
      <p:ext uri="{BB962C8B-B14F-4D97-AF65-F5344CB8AC3E}">
        <p14:creationId xmlns:p14="http://schemas.microsoft.com/office/powerpoint/2010/main" val="371560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m</a:t>
            </a:r>
            <a:r>
              <a:rPr lang="en-US" dirty="0" smtClean="0">
                <a:cs typeface="Arial" charset="0"/>
              </a:rPr>
              <a:t>usic and libretto by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Joshua Horowitz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0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</a:t>
            </a:r>
            <a:r>
              <a:rPr lang="en-US" sz="3200" dirty="0"/>
              <a:t>amulets ward against </a:t>
            </a:r>
            <a:r>
              <a:rPr lang="en-US" sz="3200" dirty="0" err="1" smtClean="0"/>
              <a:t>ev’ry</a:t>
            </a:r>
            <a:r>
              <a:rPr lang="en-US" sz="3200" dirty="0" smtClean="0"/>
              <a:t> </a:t>
            </a:r>
            <a:r>
              <a:rPr lang="en-US" sz="3200" dirty="0"/>
              <a:t>disease?</a:t>
            </a:r>
          </a:p>
        </p:txBody>
      </p:sp>
    </p:spTree>
    <p:extLst>
      <p:ext uri="{BB962C8B-B14F-4D97-AF65-F5344CB8AC3E}">
        <p14:creationId xmlns:p14="http://schemas.microsoft.com/office/powerpoint/2010/main" val="3557703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Purchase your prayers at two to a </a:t>
            </a:r>
            <a:r>
              <a:rPr lang="en-US" sz="3200" dirty="0" smtClean="0"/>
              <a:t>pair,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071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And </a:t>
            </a:r>
            <a:r>
              <a:rPr lang="en-US" sz="3200" dirty="0" smtClean="0"/>
              <a:t>rid </a:t>
            </a:r>
            <a:r>
              <a:rPr lang="en-US" sz="3200" dirty="0"/>
              <a:t>this sick </a:t>
            </a:r>
            <a:r>
              <a:rPr lang="en-US" sz="3200" i="1" dirty="0" err="1"/>
              <a:t>oylem</a:t>
            </a:r>
            <a:r>
              <a:rPr lang="en-US" sz="3200" dirty="0"/>
              <a:t> of all its despair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42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201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cs typeface="Arial" charset="0"/>
              </a:rPr>
              <a:t>Ehye</a:t>
            </a:r>
            <a:r>
              <a:rPr lang="en-US" dirty="0" smtClean="0">
                <a:cs typeface="Arial" charset="0"/>
              </a:rPr>
              <a:t> Asher </a:t>
            </a:r>
            <a:r>
              <a:rPr lang="en-US" dirty="0" err="1" smtClean="0">
                <a:cs typeface="Arial" charset="0"/>
              </a:rPr>
              <a:t>Ehye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(I am that I 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4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cs typeface="Arial" charset="0"/>
              </a:rPr>
              <a:t>Avrum</a:t>
            </a:r>
            <a:r>
              <a:rPr lang="en-US" dirty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Itzik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Yakuv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Moyshe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>
                <a:cs typeface="Arial" charset="0"/>
              </a:rPr>
              <a:t/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Aaron, </a:t>
            </a:r>
            <a:r>
              <a:rPr lang="en-US" dirty="0" err="1" smtClean="0">
                <a:cs typeface="Arial" charset="0"/>
              </a:rPr>
              <a:t>Yusef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Duvid</a:t>
            </a:r>
            <a:r>
              <a:rPr lang="en-US" dirty="0" smtClean="0">
                <a:cs typeface="Arial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3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59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Ant, ape, bee, bat,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gull</a:t>
            </a:r>
            <a:r>
              <a:rPr lang="en-US" dirty="0">
                <a:cs typeface="Arial" charset="0"/>
              </a:rPr>
              <a:t>, goat, duck, deer.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1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Hawk, hare, vulture, viper, </a:t>
            </a:r>
            <a:br>
              <a:rPr lang="en-US" dirty="0"/>
            </a:br>
            <a:r>
              <a:rPr lang="en-US" dirty="0"/>
              <a:t>zebu, zebra, chimp, chicken. </a:t>
            </a:r>
          </a:p>
        </p:txBody>
      </p:sp>
    </p:spTree>
    <p:extLst>
      <p:ext uri="{BB962C8B-B14F-4D97-AF65-F5344CB8AC3E}">
        <p14:creationId xmlns:p14="http://schemas.microsoft.com/office/powerpoint/2010/main" val="236025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Tiger, turtle, </a:t>
            </a:r>
            <a:r>
              <a:rPr lang="en-US" dirty="0" err="1">
                <a:cs typeface="Arial" charset="0"/>
              </a:rPr>
              <a:t>yik</a:t>
            </a:r>
            <a:r>
              <a:rPr lang="en-US" dirty="0">
                <a:cs typeface="Arial" charset="0"/>
              </a:rPr>
              <a:t>, yak, 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kiwi, kudu, lark, lion.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6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w</a:t>
            </a:r>
            <a:r>
              <a:rPr lang="en-US" dirty="0" smtClean="0">
                <a:cs typeface="Arial" charset="0"/>
              </a:rPr>
              <a:t>ith </a:t>
            </a:r>
            <a:r>
              <a:rPr lang="en-US" dirty="0">
                <a:cs typeface="Arial" charset="0"/>
              </a:rPr>
              <a:t>a</a:t>
            </a:r>
            <a:r>
              <a:rPr lang="en-US" dirty="0" smtClean="0">
                <a:cs typeface="Arial" charset="0"/>
              </a:rPr>
              <a:t>dditional </a:t>
            </a:r>
            <a:r>
              <a:rPr lang="en-US" dirty="0">
                <a:cs typeface="Arial" charset="0"/>
              </a:rPr>
              <a:t>c</a:t>
            </a:r>
            <a:r>
              <a:rPr lang="en-US" dirty="0" smtClean="0">
                <a:cs typeface="Arial" charset="0"/>
              </a:rPr>
              <a:t>ompositions </a:t>
            </a:r>
            <a:r>
              <a:rPr lang="en-US" dirty="0">
                <a:cs typeface="Arial" charset="0"/>
              </a:rPr>
              <a:t>by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Cookie </a:t>
            </a:r>
            <a:r>
              <a:rPr lang="en-US" dirty="0" err="1">
                <a:cs typeface="Arial" charset="0"/>
              </a:rPr>
              <a:t>Segelstein</a:t>
            </a:r>
            <a:r>
              <a:rPr lang="en-US" dirty="0">
                <a:cs typeface="Arial" charset="0"/>
              </a:rPr>
              <a:t> and Stuart </a:t>
            </a:r>
            <a:r>
              <a:rPr lang="en-US" dirty="0" err="1">
                <a:cs typeface="Arial" charset="0"/>
              </a:rPr>
              <a:t>Brotman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47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Mink, mole, newt, </a:t>
            </a:r>
            <a:r>
              <a:rPr lang="en-US" dirty="0" err="1">
                <a:cs typeface="Arial" charset="0"/>
              </a:rPr>
              <a:t>numbat</a:t>
            </a:r>
            <a:r>
              <a:rPr lang="en-US" dirty="0">
                <a:cs typeface="Arial" charset="0"/>
              </a:rPr>
              <a:t>, 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snake, swan, eel, emu.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64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Puffin, pig, stingray, stork, </a:t>
            </a:r>
            <a:br>
              <a:rPr lang="en-US" dirty="0"/>
            </a:br>
            <a:r>
              <a:rPr lang="en-US" dirty="0" smtClean="0"/>
              <a:t>quail</a:t>
            </a:r>
            <a:r>
              <a:rPr lang="en-US" dirty="0"/>
              <a:t>, </a:t>
            </a:r>
            <a:r>
              <a:rPr lang="en-US" dirty="0" err="1"/>
              <a:t>quoll</a:t>
            </a:r>
            <a:r>
              <a:rPr lang="en-US" dirty="0"/>
              <a:t>, ram, rat.</a:t>
            </a:r>
          </a:p>
        </p:txBody>
      </p:sp>
    </p:spTree>
    <p:extLst>
      <p:ext uri="{BB962C8B-B14F-4D97-AF65-F5344CB8AC3E}">
        <p14:creationId xmlns:p14="http://schemas.microsoft.com/office/powerpoint/2010/main" val="393430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Shark, sheep, turkey, </a:t>
            </a:r>
            <a:r>
              <a:rPr lang="en-US" dirty="0" smtClean="0"/>
              <a:t>toad,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4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could shoot you all my load.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5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22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When a man is too good for this world, he’s bad for his wife.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4484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Oy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 my little </a:t>
            </a:r>
            <a:r>
              <a:rPr lang="en-US" sz="4400" i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harlot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 my tiny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quiff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b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What can I tell you just now?</a:t>
            </a:r>
            <a:endParaRPr lang="en-US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091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May you moan today</a:t>
            </a:r>
            <a:br>
              <a:rPr lang="en-US" dirty="0"/>
            </a:br>
            <a:r>
              <a:rPr lang="en-US" dirty="0" smtClean="0"/>
              <a:t>Underneath </a:t>
            </a:r>
            <a:r>
              <a:rPr lang="en-US" dirty="0"/>
              <a:t>my </a:t>
            </a:r>
            <a:r>
              <a:rPr lang="en-US" i="1" dirty="0" smtClean="0"/>
              <a:t>pretty little prick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8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Oy</a:t>
            </a:r>
            <a:r>
              <a:rPr lang="en-US" dirty="0"/>
              <a:t>, listen you </a:t>
            </a:r>
            <a:r>
              <a:rPr lang="en-US" dirty="0" err="1"/>
              <a:t>felching</a:t>
            </a:r>
            <a:r>
              <a:rPr lang="en-US" dirty="0"/>
              <a:t> </a:t>
            </a:r>
            <a:r>
              <a:rPr lang="en-US" dirty="0" smtClean="0"/>
              <a:t>freak,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6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I'll never kneel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guppy</a:t>
            </a:r>
            <a:r>
              <a:rPr lang="en-US" dirty="0"/>
              <a:t>-mouthed </a:t>
            </a:r>
            <a:r>
              <a:rPr lang="en-US" dirty="0" smtClean="0"/>
              <a:t>for </a:t>
            </a:r>
            <a:r>
              <a:rPr lang="en-US" dirty="0"/>
              <a:t>you. </a:t>
            </a:r>
          </a:p>
        </p:txBody>
      </p:sp>
    </p:spTree>
    <p:extLst>
      <p:ext uri="{BB962C8B-B14F-4D97-AF65-F5344CB8AC3E}">
        <p14:creationId xmlns:p14="http://schemas.microsoft.com/office/powerpoint/2010/main" val="70614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7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climb on top of me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i="1" dirty="0" smtClean="0"/>
              <a:t>screw</a:t>
            </a:r>
            <a:r>
              <a:rPr lang="en-US" dirty="0" smtClean="0"/>
              <a:t> and </a:t>
            </a:r>
            <a:r>
              <a:rPr lang="en-US" dirty="0"/>
              <a:t>a </a:t>
            </a:r>
            <a:r>
              <a:rPr lang="en-US" dirty="0" smtClean="0"/>
              <a:t>shave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0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Then my </a:t>
            </a:r>
            <a:r>
              <a:rPr lang="en-US" dirty="0" smtClean="0"/>
              <a:t>rough ragman's </a:t>
            </a:r>
            <a:r>
              <a:rPr lang="en-US" dirty="0"/>
              <a:t>coat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 </a:t>
            </a:r>
            <a:r>
              <a:rPr lang="en-US" dirty="0"/>
              <a:t>trap your </a:t>
            </a:r>
            <a:r>
              <a:rPr lang="en-US" dirty="0" smtClean="0"/>
              <a:t>apples,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squeeze </a:t>
            </a:r>
            <a:r>
              <a:rPr lang="en-US" dirty="0"/>
              <a:t>them </a:t>
            </a:r>
            <a:r>
              <a:rPr lang="en-US" dirty="0" smtClean="0"/>
              <a:t>dry!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4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should pray to the almighty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salty wet </a:t>
            </a:r>
            <a:r>
              <a:rPr lang="en-US" dirty="0" smtClean="0"/>
              <a:t>eyes,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9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That you should </a:t>
            </a:r>
            <a:r>
              <a:rPr lang="en-US" dirty="0" smtClean="0"/>
              <a:t>not</a:t>
            </a:r>
            <a:r>
              <a:rPr lang="en-US" dirty="0"/>
              <a:t> </a:t>
            </a:r>
            <a:r>
              <a:rPr lang="en-US" dirty="0" smtClean="0"/>
              <a:t>return </a:t>
            </a:r>
            <a:r>
              <a:rPr lang="en-US" dirty="0"/>
              <a:t>in </a:t>
            </a:r>
            <a:r>
              <a:rPr lang="en-US" dirty="0" smtClean="0"/>
              <a:t>shame,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9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your mud marsh </a:t>
            </a:r>
            <a:r>
              <a:rPr lang="en-US" i="1" dirty="0" smtClean="0"/>
              <a:t>fine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2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Sheik of Eden, you turgid taffy </a:t>
            </a:r>
            <a:r>
              <a:rPr lang="en-US" dirty="0" smtClean="0"/>
              <a:t>roll,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1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 the gates of </a:t>
            </a:r>
            <a:r>
              <a:rPr lang="en-US" dirty="0" smtClean="0"/>
              <a:t>heaven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closed to your </a:t>
            </a:r>
            <a:r>
              <a:rPr lang="en-US" dirty="0" smtClean="0"/>
              <a:t>knoll,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you can beg all you </a:t>
            </a:r>
            <a:r>
              <a:rPr lang="en-US" dirty="0" smtClean="0"/>
              <a:t>want,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your ding</a:t>
            </a:r>
            <a:r>
              <a:rPr lang="en-US" dirty="0" smtClean="0"/>
              <a:t>-dong </a:t>
            </a:r>
            <a:r>
              <a:rPr lang="en-US" dirty="0"/>
              <a:t>desires, </a:t>
            </a:r>
          </a:p>
        </p:txBody>
      </p:sp>
    </p:spTree>
    <p:extLst>
      <p:ext uri="{BB962C8B-B14F-4D97-AF65-F5344CB8AC3E}">
        <p14:creationId xmlns:p14="http://schemas.microsoft.com/office/powerpoint/2010/main" val="276431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this bearded clam is shut for hire! </a:t>
            </a:r>
          </a:p>
        </p:txBody>
      </p:sp>
    </p:spTree>
    <p:extLst>
      <p:ext uri="{BB962C8B-B14F-4D97-AF65-F5344CB8AC3E}">
        <p14:creationId xmlns:p14="http://schemas.microsoft.com/office/powerpoint/2010/main" val="428482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on down and gather round</a:t>
            </a:r>
            <a:br>
              <a:rPr lang="en-US" dirty="0"/>
            </a:br>
            <a:r>
              <a:rPr lang="en-US" dirty="0" smtClean="0"/>
              <a:t>First the </a:t>
            </a:r>
            <a:r>
              <a:rPr lang="en-US" dirty="0"/>
              <a:t>ladies, then the hounds</a:t>
            </a:r>
          </a:p>
        </p:txBody>
      </p:sp>
    </p:spTree>
    <p:extLst>
      <p:ext uri="{BB962C8B-B14F-4D97-AF65-F5344CB8AC3E}">
        <p14:creationId xmlns:p14="http://schemas.microsoft.com/office/powerpoint/2010/main" val="227857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Lay down, lot lizard and look </a:t>
            </a:r>
            <a:r>
              <a:rPr lang="en-US" dirty="0" smtClean="0"/>
              <a:t>around,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3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all four corners of the earth,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4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you'll see no guests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standing </a:t>
            </a:r>
            <a:r>
              <a:rPr lang="en-US" dirty="0"/>
              <a:t>‘</a:t>
            </a:r>
            <a:r>
              <a:rPr lang="en-US" dirty="0" smtClean="0"/>
              <a:t>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keep you from harm.</a:t>
            </a:r>
          </a:p>
        </p:txBody>
      </p:sp>
    </p:spTree>
    <p:extLst>
      <p:ext uri="{BB962C8B-B14F-4D97-AF65-F5344CB8AC3E}">
        <p14:creationId xmlns:p14="http://schemas.microsoft.com/office/powerpoint/2010/main" val="429384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try to force open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mossy </a:t>
            </a:r>
            <a:r>
              <a:rPr lang="en-US" dirty="0" smtClean="0"/>
              <a:t>cleft.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9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you'll get is a dry pink glove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little swamp donkey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6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come from dust </a:t>
            </a:r>
            <a:r>
              <a:rPr lang="en-US" dirty="0" smtClean="0"/>
              <a:t>and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 </a:t>
            </a:r>
            <a:r>
              <a:rPr lang="en-US" dirty="0"/>
              <a:t>come from slime.</a:t>
            </a:r>
          </a:p>
        </p:txBody>
      </p:sp>
    </p:spTree>
    <p:extLst>
      <p:ext uri="{BB962C8B-B14F-4D97-AF65-F5344CB8AC3E}">
        <p14:creationId xmlns:p14="http://schemas.microsoft.com/office/powerpoint/2010/main" val="78769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vile brownie queen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1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ven </a:t>
            </a:r>
            <a:r>
              <a:rPr lang="en-US" dirty="0"/>
              <a:t>my swag </a:t>
            </a:r>
            <a:r>
              <a:rPr lang="en-US" dirty="0" smtClean="0"/>
              <a:t>is sublime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372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Buy a </a:t>
            </a:r>
            <a:r>
              <a:rPr lang="en-US" i="1" dirty="0" err="1" smtClean="0"/>
              <a:t>kamea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charm with their </a:t>
            </a:r>
            <a:r>
              <a:rPr lang="en-US" dirty="0" smtClean="0"/>
              <a:t>names,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Egg </a:t>
            </a:r>
            <a:r>
              <a:rPr lang="en-US" dirty="0"/>
              <a:t>swab, get down,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you're </a:t>
            </a:r>
            <a:r>
              <a:rPr lang="en-US" dirty="0"/>
              <a:t>beneath me! </a:t>
            </a:r>
          </a:p>
        </p:txBody>
      </p:sp>
    </p:spTree>
    <p:extLst>
      <p:ext uri="{BB962C8B-B14F-4D97-AF65-F5344CB8AC3E}">
        <p14:creationId xmlns:p14="http://schemas.microsoft.com/office/powerpoint/2010/main" val="310109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Boneless </a:t>
            </a:r>
            <a:r>
              <a:rPr lang="en-US" i="1" dirty="0"/>
              <a:t>p</a:t>
            </a:r>
            <a:r>
              <a:rPr lang="en-US" i="1" dirty="0" smtClean="0"/>
              <a:t>ork sword</a:t>
            </a:r>
            <a:r>
              <a:rPr lang="en-US" dirty="0" smtClean="0"/>
              <a:t>, I </a:t>
            </a:r>
            <a:r>
              <a:rPr lang="en-US" dirty="0"/>
              <a:t>am over you</a:t>
            </a:r>
            <a:r>
              <a:rPr lang="en-US" dirty="0" smtClean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3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May God grant, you should have everything your heart </a:t>
            </a:r>
            <a:r>
              <a:rPr lang="en-US" dirty="0" smtClean="0"/>
              <a:t>desires,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44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you should </a:t>
            </a:r>
            <a:r>
              <a:rPr lang="en-US" dirty="0" smtClean="0"/>
              <a:t>be</a:t>
            </a:r>
            <a:br>
              <a:rPr lang="en-US" dirty="0" smtClean="0"/>
            </a:br>
            <a:r>
              <a:rPr lang="en-US" dirty="0" smtClean="0"/>
              <a:t>crippled </a:t>
            </a:r>
            <a:r>
              <a:rPr lang="en-US" dirty="0"/>
              <a:t>in every </a:t>
            </a:r>
            <a:r>
              <a:rPr lang="en-US" dirty="0" smtClean="0"/>
              <a:t>limb,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11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not be able to move your </a:t>
            </a:r>
            <a:r>
              <a:rPr lang="en-US" dirty="0" smtClean="0"/>
              <a:t>tongue!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4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should bless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three people: </a:t>
            </a:r>
          </a:p>
        </p:txBody>
      </p:sp>
    </p:spTree>
    <p:extLst>
      <p:ext uri="{BB962C8B-B14F-4D97-AF65-F5344CB8AC3E}">
        <p14:creationId xmlns:p14="http://schemas.microsoft.com/office/powerpoint/2010/main" val="286801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should grab you,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second should stab </a:t>
            </a:r>
            <a:r>
              <a:rPr lang="en-US" dirty="0" smtClean="0"/>
              <a:t>you,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7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the third should hide </a:t>
            </a:r>
            <a:r>
              <a:rPr lang="en-US" dirty="0" smtClean="0"/>
              <a:t>you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3355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Quam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pulchra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et quam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decora</a:t>
            </a:r>
            <a:endParaRPr lang="en-US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398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babies can sleep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</a:t>
            </a:r>
            <a:r>
              <a:rPr lang="en-US" dirty="0"/>
              <a:t>free from her </a:t>
            </a:r>
            <a:r>
              <a:rPr lang="en-US" dirty="0" smtClean="0"/>
              <a:t>flames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96214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Carissima</a:t>
            </a:r>
            <a:r>
              <a:rPr lang="en-US" dirty="0"/>
              <a:t> in </a:t>
            </a:r>
            <a:r>
              <a:rPr lang="en-US" dirty="0" err="1" smtClean="0"/>
              <a:t>deliciis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many years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you’ve </a:t>
            </a:r>
            <a:r>
              <a:rPr lang="en-US" dirty="0"/>
              <a:t>walked on your feet, </a:t>
            </a:r>
          </a:p>
        </p:txBody>
      </p:sp>
    </p:spTree>
    <p:extLst>
      <p:ext uri="{BB962C8B-B14F-4D97-AF65-F5344CB8AC3E}">
        <p14:creationId xmlns:p14="http://schemas.microsoft.com/office/powerpoint/2010/main" val="116707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should walk on your hands,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for the rest of the time </a:t>
            </a:r>
          </a:p>
        </p:txBody>
      </p:sp>
    </p:spTree>
    <p:extLst>
      <p:ext uri="{BB962C8B-B14F-4D97-AF65-F5344CB8AC3E}">
        <p14:creationId xmlns:p14="http://schemas.microsoft.com/office/powerpoint/2010/main" val="249613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should crawl along on your ass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1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May you be </a:t>
            </a:r>
            <a:r>
              <a:rPr lang="en-US" dirty="0" smtClean="0"/>
              <a:t>transformed</a:t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a </a:t>
            </a:r>
            <a:r>
              <a:rPr lang="en-US" dirty="0" smtClean="0"/>
              <a:t>chandelier,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5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/>
              <a:t>hang by day and to burn by night! </a:t>
            </a:r>
          </a:p>
        </p:txBody>
      </p:sp>
    </p:spTree>
    <p:extLst>
      <p:ext uri="{BB962C8B-B14F-4D97-AF65-F5344CB8AC3E}">
        <p14:creationId xmlns:p14="http://schemas.microsoft.com/office/powerpoint/2010/main" val="166421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your teeth should fall </a:t>
            </a:r>
            <a:r>
              <a:rPr lang="en-US" dirty="0" smtClean="0"/>
              <a:t>out</a:t>
            </a:r>
            <a:br>
              <a:rPr lang="en-US" dirty="0" smtClean="0"/>
            </a:br>
            <a:r>
              <a:rPr lang="en-US" dirty="0" smtClean="0"/>
              <a:t>except one,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9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give you a toothache!</a:t>
            </a:r>
          </a:p>
        </p:txBody>
      </p:sp>
    </p:spTree>
    <p:extLst>
      <p:ext uri="{BB962C8B-B14F-4D97-AF65-F5344CB8AC3E}">
        <p14:creationId xmlns:p14="http://schemas.microsoft.com/office/powerpoint/2010/main" val="429449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Ten ships of gold should be </a:t>
            </a:r>
            <a:r>
              <a:rPr lang="en-US" dirty="0" smtClean="0"/>
              <a:t>yours,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0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the money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only </a:t>
            </a:r>
            <a:r>
              <a:rPr lang="en-US" dirty="0"/>
              <a:t>make you sick! </a:t>
            </a:r>
          </a:p>
        </p:txBody>
      </p:sp>
    </p:spTree>
    <p:extLst>
      <p:ext uri="{BB962C8B-B14F-4D97-AF65-F5344CB8AC3E}">
        <p14:creationId xmlns:p14="http://schemas.microsoft.com/office/powerpoint/2010/main" val="384415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Affordable health care is yours at </a:t>
            </a:r>
            <a:r>
              <a:rPr lang="en-US" dirty="0" smtClean="0"/>
              <a:t>last,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0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maniac should be let </a:t>
            </a:r>
            <a:r>
              <a:rPr lang="en-US" dirty="0" smtClean="0"/>
              <a:t>free,</a:t>
            </a:r>
            <a:br>
              <a:rPr lang="en-US" dirty="0" smtClean="0"/>
            </a:br>
            <a:r>
              <a:rPr lang="en-US" dirty="0"/>
              <a:t>and you should take his spot!</a:t>
            </a:r>
          </a:p>
        </p:txBody>
      </p:sp>
    </p:spTree>
    <p:extLst>
      <p:ext uri="{BB962C8B-B14F-4D97-AF65-F5344CB8AC3E}">
        <p14:creationId xmlns:p14="http://schemas.microsoft.com/office/powerpoint/2010/main" val="148060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should go nuts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run </a:t>
            </a:r>
            <a:r>
              <a:rPr lang="en-US" dirty="0"/>
              <a:t>through the streets! </a:t>
            </a:r>
          </a:p>
        </p:txBody>
      </p:sp>
    </p:spTree>
    <p:extLst>
      <p:ext uri="{BB962C8B-B14F-4D97-AF65-F5344CB8AC3E}">
        <p14:creationId xmlns:p14="http://schemas.microsoft.com/office/powerpoint/2010/main" val="8268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Statura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assimilata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palme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8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et </a:t>
            </a:r>
            <a:r>
              <a:rPr lang="en-US" dirty="0" err="1"/>
              <a:t>ubera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botris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luck should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bright as a new moon! </a:t>
            </a:r>
          </a:p>
        </p:txBody>
      </p:sp>
    </p:spTree>
    <p:extLst>
      <p:ext uri="{BB962C8B-B14F-4D97-AF65-F5344CB8AC3E}">
        <p14:creationId xmlns:p14="http://schemas.microsoft.com/office/powerpoint/2010/main" val="94666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Hang yourself with a sugar rope,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you’ll have a sweet death! </a:t>
            </a:r>
          </a:p>
        </p:txBody>
      </p:sp>
    </p:spTree>
    <p:extLst>
      <p:ext uri="{BB962C8B-B14F-4D97-AF65-F5344CB8AC3E}">
        <p14:creationId xmlns:p14="http://schemas.microsoft.com/office/powerpoint/2010/main" val="133046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May you marry the daughter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angel of death! </a:t>
            </a:r>
          </a:p>
        </p:txBody>
      </p:sp>
    </p:spTree>
    <p:extLst>
      <p:ext uri="{BB962C8B-B14F-4D97-AF65-F5344CB8AC3E}">
        <p14:creationId xmlns:p14="http://schemas.microsoft.com/office/powerpoint/2010/main" val="390985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should bestow upon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best of the ten plagues! </a:t>
            </a:r>
          </a:p>
        </p:txBody>
      </p:sp>
    </p:spTree>
    <p:extLst>
      <p:ext uri="{BB962C8B-B14F-4D97-AF65-F5344CB8AC3E}">
        <p14:creationId xmlns:p14="http://schemas.microsoft.com/office/powerpoint/2010/main" val="351098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Caput </a:t>
            </a:r>
            <a:r>
              <a:rPr lang="en-US" dirty="0" err="1"/>
              <a:t>tuum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 smtClean="0"/>
              <a:t>Carmelus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0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Carmel </a:t>
            </a:r>
            <a:r>
              <a:rPr lang="en-US" dirty="0" err="1"/>
              <a:t>collum</a:t>
            </a:r>
            <a:r>
              <a:rPr lang="en-US" dirty="0"/>
              <a:t> </a:t>
            </a:r>
            <a:r>
              <a:rPr lang="en-US" dirty="0" err="1"/>
              <a:t>tuum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sicut</a:t>
            </a:r>
            <a:r>
              <a:rPr lang="en-US" dirty="0" smtClean="0"/>
              <a:t> </a:t>
            </a:r>
            <a:r>
              <a:rPr lang="en-US" dirty="0" err="1"/>
              <a:t>turris</a:t>
            </a:r>
            <a:r>
              <a:rPr lang="en-US" dirty="0"/>
              <a:t> </a:t>
            </a:r>
            <a:r>
              <a:rPr lang="en-US" dirty="0" err="1"/>
              <a:t>eburnea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318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1504</TotalTime>
  <Words>1388</Words>
  <Application>Microsoft Macintosh PowerPoint</Application>
  <PresentationFormat>On-screen Show (4:3)</PresentationFormat>
  <Paragraphs>225</Paragraphs>
  <Slides>238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238</vt:i4>
      </vt:variant>
    </vt:vector>
  </HeadingPairs>
  <TitlesOfParts>
    <vt:vector size="239" baseType="lpstr">
      <vt:lpstr> Black </vt:lpstr>
      <vt:lpstr>Lilith illustrated annotated souvenir libretto for sale in lobby</vt:lpstr>
      <vt:lpstr>Lilith The Night Demon In One Lewd Act</vt:lpstr>
      <vt:lpstr>music and libretto by  Joshua Horowitz</vt:lpstr>
      <vt:lpstr>with additional compositions by Cookie Segelstein and Stuart Brotman</vt:lpstr>
      <vt:lpstr> </vt:lpstr>
      <vt:lpstr>Come on down and gather round First the ladies, then the hounds</vt:lpstr>
      <vt:lpstr>Buy a kamea,  a charm with their names,</vt:lpstr>
      <vt:lpstr>So babies can sleep and  be free from her flames! </vt:lpstr>
      <vt:lpstr>Affordable health care is yours at last, </vt:lpstr>
      <vt:lpstr>You needn’t be from the ruling caste,</vt:lpstr>
      <vt:lpstr>Come buy a Kvittel,  a personal prayer,</vt:lpstr>
      <vt:lpstr>Placed at the gravesite of  gurus who care.</vt:lpstr>
      <vt:lpstr>Why buy insurance at premium fees, </vt:lpstr>
      <vt:lpstr>When amulets ward  against ev’ry disease? </vt:lpstr>
      <vt:lpstr>Purchase your prayers at two to a pair,</vt:lpstr>
      <vt:lpstr>And rid this sick world  of all its despair. </vt:lpstr>
      <vt:lpstr>Rubin Ben Shimon, a God-given spouse,</vt:lpstr>
      <vt:lpstr>May a mate at last be revealed to you,</vt:lpstr>
      <vt:lpstr>Sarah bas Rivka, recover from suffering</vt:lpstr>
      <vt:lpstr>Arise from your sick bed,  and cough all that slime up.</vt:lpstr>
      <vt:lpstr>Why buy insurance at premium fees, </vt:lpstr>
      <vt:lpstr>When amulets ward against every disease? </vt:lpstr>
      <vt:lpstr>Purchase your prayers at two to a pair,</vt:lpstr>
      <vt:lpstr>And rid this sick oylem of all its despair.</vt:lpstr>
      <vt:lpstr>Moishe Ben Duvid, blessed be the children,</vt:lpstr>
      <vt:lpstr>Create lots of kiddies who’ll torment their mama. </vt:lpstr>
      <vt:lpstr>Success in all matters</vt:lpstr>
      <vt:lpstr>Why buy insurance at premium fees?</vt:lpstr>
      <vt:lpstr>Why buy insurance at premium fees, </vt:lpstr>
      <vt:lpstr>When amulets ward against ev’ry disease?</vt:lpstr>
      <vt:lpstr>Purchase your prayers at two to a pair,</vt:lpstr>
      <vt:lpstr>And rid this sick oylem of all its despair.</vt:lpstr>
      <vt:lpstr>PowerPoint Presentation</vt:lpstr>
      <vt:lpstr>Ehye Asher Ehye (I am that I am)</vt:lpstr>
      <vt:lpstr>Avrum, Itzik, Yakuv, Moyshe,  Aaron, Yusef, Duvid.</vt:lpstr>
      <vt:lpstr>PowerPoint Presentation</vt:lpstr>
      <vt:lpstr>Ant, ape, bee, bat,  gull, goat, duck, deer.</vt:lpstr>
      <vt:lpstr>Hawk, hare, vulture, viper,  zebu, zebra, chimp, chicken. </vt:lpstr>
      <vt:lpstr>Tiger, turtle, yik, yak,  kiwi, kudu, lark, lion.</vt:lpstr>
      <vt:lpstr>Mink, mole, newt, numbat,  snake, swan, eel, emu.</vt:lpstr>
      <vt:lpstr>Puffin, pig, stingray, stork,  quail, quoll, ram, rat.</vt:lpstr>
      <vt:lpstr>Shark, sheep, turkey, toad,</vt:lpstr>
      <vt:lpstr>I could shoot you all my load.</vt:lpstr>
      <vt:lpstr>PowerPoint Presentation</vt:lpstr>
      <vt:lpstr>When a man is too good for this world, he’s bad for his wife. </vt:lpstr>
      <vt:lpstr>Oy, my little harlot, my tiny quiff,  What can I tell you just now?</vt:lpstr>
      <vt:lpstr>May you moan today Underneath my pretty little prick.</vt:lpstr>
      <vt:lpstr>Oy, listen you felching freak,</vt:lpstr>
      <vt:lpstr>I'll never kneel all  guppy-mouthed for you. </vt:lpstr>
      <vt:lpstr>If you climb on top of me for  a screw and a shave</vt:lpstr>
      <vt:lpstr>Then my rough ragman's coat  will trap your apples,</vt:lpstr>
      <vt:lpstr>And squeeze them dry!</vt:lpstr>
      <vt:lpstr>You should pray to the almighty  with salty wet eyes,</vt:lpstr>
      <vt:lpstr>That you should not return in shame,</vt:lpstr>
      <vt:lpstr>To your mud marsh fine.</vt:lpstr>
      <vt:lpstr>Sheik of Eden, you turgid taffy roll,</vt:lpstr>
      <vt:lpstr>Today the gates of heaven are closed to your knoll,</vt:lpstr>
      <vt:lpstr>And you can beg all you want,  what your ding-dong desires, </vt:lpstr>
      <vt:lpstr>But this bearded clam is shut for hire! </vt:lpstr>
      <vt:lpstr>Lay down, lot lizard and look around,</vt:lpstr>
      <vt:lpstr>To all four corners of the earth,</vt:lpstr>
      <vt:lpstr>And you'll see no guests  standing ‘round</vt:lpstr>
      <vt:lpstr>To keep you from harm.</vt:lpstr>
      <vt:lpstr>If you try to force open  my mossy cleft.</vt:lpstr>
      <vt:lpstr>All you'll get is a dry pink glove.</vt:lpstr>
      <vt:lpstr>You little swamp donkey,</vt:lpstr>
      <vt:lpstr>I come from dust and you come from slime.</vt:lpstr>
      <vt:lpstr>You vile brownie queen,</vt:lpstr>
      <vt:lpstr>Even my swag is sublime.</vt:lpstr>
      <vt:lpstr>Egg swab, get down,  you're beneath me! </vt:lpstr>
      <vt:lpstr>Boneless pork sword, I am over you! </vt:lpstr>
      <vt:lpstr> </vt:lpstr>
      <vt:lpstr>May God grant, you should have everything your heart desires,</vt:lpstr>
      <vt:lpstr>but you should be crippled in every limb,</vt:lpstr>
      <vt:lpstr>and not be able to move your tongue!</vt:lpstr>
      <vt:lpstr>God should bless you  with three people: </vt:lpstr>
      <vt:lpstr>one should grab you,  the second should stab you, </vt:lpstr>
      <vt:lpstr>and the third should hide you!</vt:lpstr>
      <vt:lpstr>Quam pulchra es et quam decora</vt:lpstr>
      <vt:lpstr>Carissima in deliciis</vt:lpstr>
      <vt:lpstr>As many years as  you’ve walked on your feet, </vt:lpstr>
      <vt:lpstr>you should walk on your hands,  and for the rest of the time </vt:lpstr>
      <vt:lpstr>you should crawl along on your ass!</vt:lpstr>
      <vt:lpstr>May you be transformed into a chandelier,</vt:lpstr>
      <vt:lpstr>to hang by day and to burn by night! </vt:lpstr>
      <vt:lpstr>All your teeth should fall out except one,</vt:lpstr>
      <vt:lpstr>to give you a toothache!</vt:lpstr>
      <vt:lpstr>Ten ships of gold should be yours,</vt:lpstr>
      <vt:lpstr>and the money  should only make you sick! </vt:lpstr>
      <vt:lpstr>A maniac should be let free, and you should take his spot!</vt:lpstr>
      <vt:lpstr>You should go nuts and  run through the streets! </vt:lpstr>
      <vt:lpstr>Statura tua assimilata est palme</vt:lpstr>
      <vt:lpstr>et ubera tua botris.</vt:lpstr>
      <vt:lpstr>Your luck should be  as bright as a new moon! </vt:lpstr>
      <vt:lpstr>Hang yourself with a sugar rope,  then you’ll have a sweet death! </vt:lpstr>
      <vt:lpstr>May you marry the daughter  of the angel of death! </vt:lpstr>
      <vt:lpstr>God should bestow upon you  the best of the ten plagues! </vt:lpstr>
      <vt:lpstr>Caput tuum ut Carmelus</vt:lpstr>
      <vt:lpstr>Carmel collum tuum  sicut turris eburnea. </vt:lpstr>
      <vt:lpstr>You should get a wooden tongue!</vt:lpstr>
      <vt:lpstr>You should crap blood and pus!</vt:lpstr>
      <vt:lpstr>I should outlive you  long enough to bury you! </vt:lpstr>
      <vt:lpstr>One misfortune is too few for you!</vt:lpstr>
      <vt:lpstr>Veni, dilecte mi,  egrediamur in agrum</vt:lpstr>
      <vt:lpstr>et videamus si flores fructus parturierunt si floeurunt mala punica</vt:lpstr>
      <vt:lpstr>And let the anus flower part the air unto us </vt:lpstr>
      <vt:lpstr>You should get  the Paradise Rupture!</vt:lpstr>
      <vt:lpstr>Syphilis should consume your body!</vt:lpstr>
      <vt:lpstr>Your mouth should be  where your ass is!</vt:lpstr>
      <vt:lpstr>May you suffer and remember!</vt:lpstr>
      <vt:lpstr>Ibi dabo tibi ubera mea.</vt:lpstr>
      <vt:lpstr>May leeches suck you dry!</vt:lpstr>
      <vt:lpstr>Why bother getting up at all?</vt:lpstr>
      <vt:lpstr>A small child  should be named after you! </vt:lpstr>
      <vt:lpstr>You should have stones  and not children! </vt:lpstr>
      <vt:lpstr>PowerPoint Presentation</vt:lpstr>
      <vt:lpstr>Eyn Sof, Bore, Elah, Ha Shem,  Makom, Roi, Shama, Tsevaot.</vt:lpstr>
      <vt:lpstr>PowerPoint Presentation</vt:lpstr>
      <vt:lpstr>Sanoy, Sansenoy, Semangelof</vt:lpstr>
      <vt:lpstr>PowerPoint Presentation</vt:lpstr>
      <vt:lpstr>Poor, poor Adam.</vt:lpstr>
      <vt:lpstr>My wife, you piss on my head  and tell me it’s raining! </vt:lpstr>
      <vt:lpstr>Broken and tired and annoyed, I'm a hell of a male who would hump. </vt:lpstr>
      <vt:lpstr>Ask her kids if she knew  he'd be missed by her too.</vt:lpstr>
      <vt:lpstr>She who'd so neatly beat up her own.</vt:lpstr>
      <vt:lpstr>Broken and tired and annoyed,  Go tell her now.</vt:lpstr>
      <vt:lpstr>PowerPoint Presentation</vt:lpstr>
      <vt:lpstr>Sold that-a whore for a six dollar bill.</vt:lpstr>
      <vt:lpstr>PowerPoint Presentation</vt:lpstr>
      <vt:lpstr>Sanoy, Sansenoy, Semangelof!</vt:lpstr>
      <vt:lpstr>Off we go!</vt:lpstr>
      <vt:lpstr>We found her!</vt:lpstr>
      <vt:lpstr>God said go back,  God said return, back to Adam!</vt:lpstr>
      <vt:lpstr>Go shit on the sea,  ya crap-filled chapel twinks</vt:lpstr>
      <vt:lpstr>I rule over females The first twenty days</vt:lpstr>
      <vt:lpstr>To fathers those birds  have no value that pays </vt:lpstr>
      <vt:lpstr>As a child she's molested As a girl she'll be raped</vt:lpstr>
      <vt:lpstr>As a teen she'll bang boys  just for pleasure’s sake</vt:lpstr>
      <vt:lpstr>Once wed she'll be barren When old, a witch</vt:lpstr>
      <vt:lpstr>Or maybe a widow,  but at least a bitch.</vt:lpstr>
      <vt:lpstr>God said you must,  God said you will, God said or else.</vt:lpstr>
      <vt:lpstr>If he were twice as smart,  he’d just be an idiot! </vt:lpstr>
      <vt:lpstr>God said you'll hurt,  God said you'll cry, God said you'll die.</vt:lpstr>
      <vt:lpstr>If the rich could hire others  to die for them,</vt:lpstr>
      <vt:lpstr>the poor could make a nice living!</vt:lpstr>
      <vt:lpstr>God said to dunk you, God said to drown you, God said to snuff you.</vt:lpstr>
      <vt:lpstr>You’re lucky you live up high, God, cuz otherwise,</vt:lpstr>
      <vt:lpstr>all your windows would be smashed!</vt:lpstr>
      <vt:lpstr>I'm master of males  till they're eight days old </vt:lpstr>
      <vt:lpstr>You know there's just  one perfect boy in the world </vt:lpstr>
      <vt:lpstr>And every mom has it, or so I'm told.</vt:lpstr>
      <vt:lpstr>They rape the women,  And rip off the booze</vt:lpstr>
      <vt:lpstr>They smite their neighbors  wherever they choose </vt:lpstr>
      <vt:lpstr>And who knows,  when they become men, </vt:lpstr>
      <vt:lpstr>One may, someday, </vt:lpstr>
      <vt:lpstr>claim to be the Son of God.</vt:lpstr>
      <vt:lpstr>Doesn’t climb, doesn’t fly. </vt:lpstr>
      <vt:lpstr>Oh cursed be you in the city  And cursed be you in the field.</vt:lpstr>
      <vt:lpstr>And cursed will be your basket  And cursed will be your store.</vt:lpstr>
      <vt:lpstr>And cursed be the fruit of your womb And cursed be the crops of your land.</vt:lpstr>
      <vt:lpstr>And cursed be you when you come in And cursed be you when you leave. </vt:lpstr>
      <vt:lpstr>Salt in your eyes! A cramp in your gut! </vt:lpstr>
      <vt:lpstr>Your mouth should be  where your ass is! </vt:lpstr>
      <vt:lpstr>May your feet be twisted! You should break your head! </vt:lpstr>
      <vt:lpstr>Pepper in the nose!  Stones on your heart! </vt:lpstr>
      <vt:lpstr>May your gall bladder burst!</vt:lpstr>
      <vt:lpstr>You should have  a stabbing pain in your side! </vt:lpstr>
      <vt:lpstr>You should lie in the earth!</vt:lpstr>
      <vt:lpstr>PowerPoint Presentation</vt:lpstr>
      <vt:lpstr>Oy, here's the deal,  my trailer trash:</vt:lpstr>
      <vt:lpstr>Gold must be hammered,  and kids must be thrashed </vt:lpstr>
      <vt:lpstr>Make a kamea,  a charm with your names,</vt:lpstr>
      <vt:lpstr>And babies can sleep  and be free from my flames. </vt:lpstr>
      <vt:lpstr>Then God can take mine  at a hundred a day,</vt:lpstr>
      <vt:lpstr>But he will never touch me,  try as he may.</vt:lpstr>
      <vt:lpstr>And he'll honor our pact forevermore, </vt:lpstr>
      <vt:lpstr>And I'll always remain  as Death's little whore. </vt:lpstr>
      <vt:lpstr>PowerPoint Presentation</vt:lpstr>
      <vt:lpstr>Adam, Havah, Abton,  Absalom, Sarfiel, Nuriel, Daniel.  </vt:lpstr>
      <vt:lpstr>PowerPoint Presentation</vt:lpstr>
      <vt:lpstr>Sleep my child I want to rock you</vt:lpstr>
      <vt:lpstr>I want to sing you a lovely song</vt:lpstr>
      <vt:lpstr>Sleep my child in your peace</vt:lpstr>
      <vt:lpstr>and close your little eyes. </vt:lpstr>
      <vt:lpstr>Close your little eyes and open them</vt:lpstr>
      <vt:lpstr>Health should come upon your head</vt:lpstr>
      <vt:lpstr>Sleep my child in your peace</vt:lpstr>
      <vt:lpstr>and close your little eyes.</vt:lpstr>
      <vt:lpstr>Under child's crib</vt:lpstr>
      <vt:lpstr>Stands a little golden goat.</vt:lpstr>
      <vt:lpstr>The goat has gone to barter</vt:lpstr>
      <vt:lpstr>Raisins and almonds</vt:lpstr>
      <vt:lpstr>Raisins and figs</vt:lpstr>
      <vt:lpstr>The child will sleep and be silent.</vt:lpstr>
      <vt:lpstr>When you're old, twelve years old,</vt:lpstr>
      <vt:lpstr>Then you'll find your destined match</vt:lpstr>
      <vt:lpstr>Then I want to make your wedding</vt:lpstr>
      <vt:lpstr>New clothes and all good things.</vt:lpstr>
      <vt:lpstr>Sleep my child I want to rock you</vt:lpstr>
      <vt:lpstr>I want to sing you a lovely song</vt:lpstr>
      <vt:lpstr>Sleep my child in your peace</vt:lpstr>
      <vt:lpstr>and close your little eyes. </vt:lpstr>
      <vt:lpstr>Close your little eyes and open them</vt:lpstr>
      <vt:lpstr>Health should come upon your head</vt:lpstr>
      <vt:lpstr>Sleep my child in your peace</vt:lpstr>
      <vt:lpstr>and close your little eyes.</vt:lpstr>
      <vt:lpstr>Under child's crib</vt:lpstr>
      <vt:lpstr>Stands a little golden goat.</vt:lpstr>
      <vt:lpstr>The goat has gone to barter</vt:lpstr>
      <vt:lpstr>Raisins and almonds</vt:lpstr>
      <vt:lpstr>Raisins and figs</vt:lpstr>
      <vt:lpstr>The child will sleep and be silent.</vt:lpstr>
      <vt:lpstr>When you're old, twelve years old,</vt:lpstr>
      <vt:lpstr>Then you'll find your destined match</vt:lpstr>
      <vt:lpstr>Then I want to make your wedding</vt:lpstr>
      <vt:lpstr>New clothes and all good things.</vt:lpstr>
      <vt:lpstr>PowerPoint Presentation</vt:lpstr>
      <vt:lpstr>Come poke my ass,  and calm the quarrel </vt:lpstr>
      <vt:lpstr>Caress me in disease</vt:lpstr>
      <vt:lpstr>Stay, do it, stimulate and ball me</vt:lpstr>
      <vt:lpstr>A tuber will do for the both of us.</vt:lpstr>
      <vt:lpstr>Keep it in until it comes</vt:lpstr>
      <vt:lpstr>Come and calm me,  suck me till it burns me. </vt:lpstr>
      <vt:lpstr>V.D. lick me</vt:lpstr>
      <vt:lpstr>Agree to aggravate us</vt:lpstr>
      <vt:lpstr>And let the anus flower part the air unto us </vt:lpstr>
      <vt:lpstr>She flogged my poor lollipop off. He beat the libido outa me.</vt:lpstr>
      <vt:lpstr>PowerPoint Presentation</vt:lpstr>
      <vt:lpstr>May evil inclination not rule us.</vt:lpstr>
      <vt:lpstr>One should not  show mercy on a serpent. </vt:lpstr>
      <vt:lpstr>PowerPoint Presentation</vt:lpstr>
      <vt:lpstr>Ochnotinos, chnotinos, notinos, otinos, tinos, inos, nos, os, s</vt:lpstr>
      <vt:lpstr>PowerPoint Presentation</vt:lpstr>
      <vt:lpstr>Shabriri, briri, riri, iri, ri</vt:lpstr>
      <vt:lpstr>Lilith, Abitu, Abizu, Hakesh,  Avers Hikpodu, Ayalu, Matrota. </vt:lpstr>
      <vt:lpstr>PowerPoint Presentation</vt:lpstr>
      <vt:lpstr>The End</vt:lpstr>
      <vt:lpstr>15-minute intermission, followed by dancing with Veretski Pass!</vt:lpstr>
    </vt:vector>
  </TitlesOfParts>
  <Company>Budowitz and Veretski Pass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silence all electronic devices.</dc:title>
  <dc:creator>Joshua Horowitz</dc:creator>
  <cp:lastModifiedBy>Joshua Horowitz</cp:lastModifiedBy>
  <cp:revision>78</cp:revision>
  <cp:lastPrinted>2014-04-16T18:59:59Z</cp:lastPrinted>
  <dcterms:created xsi:type="dcterms:W3CDTF">2014-04-15T18:00:19Z</dcterms:created>
  <dcterms:modified xsi:type="dcterms:W3CDTF">2014-09-09T21:40:15Z</dcterms:modified>
</cp:coreProperties>
</file>